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2"/>
  </p:sldMasterIdLst>
  <p:notesMasterIdLst>
    <p:notesMasterId r:id="rId6"/>
  </p:notesMasterIdLst>
  <p:handoutMasterIdLst>
    <p:handoutMasterId r:id="rId7"/>
  </p:handoutMasterIdLst>
  <p:sldIdLst>
    <p:sldId id="256" r:id="rId3"/>
    <p:sldId id="659" r:id="rId4"/>
    <p:sldId id="660" r:id="rId5"/>
  </p:sldIdLst>
  <p:sldSz cx="9144000" cy="6858000" type="screen4x3"/>
  <p:notesSz cx="6858000" cy="91440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45" autoAdjust="0"/>
    <p:restoredTop sz="93977" autoAdjust="0"/>
  </p:normalViewPr>
  <p:slideViewPr>
    <p:cSldViewPr>
      <p:cViewPr varScale="1">
        <p:scale>
          <a:sx n="72" d="100"/>
          <a:sy n="72" d="100"/>
        </p:scale>
        <p:origin x="95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0" d="100"/>
          <a:sy n="40" d="100"/>
        </p:scale>
        <p:origin x="-1579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zh-TW" sz="1200"/>
            </a:lvl1pPr>
          </a:lstStyle>
          <a:p>
            <a:endParaRPr lang="zh-TW" dirty="0"/>
          </a:p>
        </p:txBody>
      </p:sp>
      <p:sp>
        <p:nvSpPr>
          <p:cNvPr id="3" name="Rectangl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zh-TW" sz="1200"/>
            </a:lvl1pPr>
          </a:lstStyle>
          <a:p>
            <a:fld id="{9472DD5C-B6A9-4714-908F-0B8F74738B98}" type="datetimeFigureOut">
              <a:rPr lang="en-US" altLang="zh-TW" smtClean="0"/>
              <a:pPr/>
              <a:t>4/17/2024</a:t>
            </a:fld>
            <a:endParaRPr lang="zh-TW" dirty="0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zh-TW" sz="1200"/>
            </a:lvl1pPr>
          </a:lstStyle>
          <a:p>
            <a:endParaRPr lang="zh-TW" dirty="0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zh-TW" sz="1200"/>
            </a:lvl1pPr>
          </a:lstStyle>
          <a:p>
            <a:fld id="{7C1C90DE-A98B-4173-B17E-434F189FC4DB}" type="slidenum">
              <a:rPr lang="zh-TW" smtClean="0"/>
              <a:pPr/>
              <a:t>‹#›</a:t>
            </a:fld>
            <a:endParaRPr lang="zh-TW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3" name="Rectangl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zh-TW" sz="1200"/>
            </a:lvl1pPr>
          </a:lstStyle>
          <a:p>
            <a:fld id="{193366E8-8A22-4400-BBA2-8D322280A6E8}" type="datetimeFigureOut">
              <a:rPr lang="zh-TW" altLang="en-US"/>
              <a:pPr/>
              <a:t>2024/4/17</a:t>
            </a:fld>
            <a:endParaRPr lang="zh-TW"/>
          </a:p>
        </p:txBody>
      </p:sp>
      <p:sp>
        <p:nvSpPr>
          <p:cNvPr id="4" name="Rectangl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zh-TW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6" name="Rectangl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zh-TW" sz="1200"/>
            </a:lvl1pPr>
          </a:lstStyle>
          <a:p>
            <a:fld id="{3792D2CF-A01B-4515-8B40-3DC34258267A}" type="slidenum">
              <a:rPr/>
              <a:pPr/>
              <a:t>‹#›</a:t>
            </a:fld>
            <a:endParaRPr 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zh-TW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zh-TW" smtClean="0"/>
              <a:pPr/>
              <a:t>1</a:t>
            </a:fld>
            <a:endParaRPr 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標題投影片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74" y="0"/>
            <a:ext cx="9144000" cy="6858000"/>
            <a:chOff x="-1574" y="0"/>
            <a:chExt cx="9144000" cy="6858000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1"/>
                <a:srgbClr val="FFFFFF"/>
              </a:duotone>
              <a:lum bright="-10000"/>
            </a:blip>
            <a:stretch>
              <a:fillRect/>
            </a:stretch>
          </p:blipFill>
          <p:spPr>
            <a:xfrm>
              <a:off x="-1574" y="381000"/>
              <a:ext cx="9144000" cy="60936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Rectangle 10"/>
            <p:cNvSpPr/>
            <p:nvPr userDrawn="1"/>
          </p:nvSpPr>
          <p:spPr>
            <a:xfrm>
              <a:off x="-1574" y="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-1574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-1574" y="381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-1574" y="6477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Shape 20"/>
          <p:cNvSpPr>
            <a:spLocks noGrp="1"/>
          </p:cNvSpPr>
          <p:nvPr>
            <p:ph type="title"/>
          </p:nvPr>
        </p:nvSpPr>
        <p:spPr>
          <a:xfrm>
            <a:off x="704850" y="4495800"/>
            <a:ext cx="7772400" cy="1362075"/>
          </a:xfrm>
          <a:prstGeom prst="rect">
            <a:avLst/>
          </a:prstGeom>
        </p:spPr>
        <p:txBody>
          <a:bodyPr anchor="t"/>
          <a:lstStyle>
            <a:lvl1pPr algn="ctr" latinLnBrk="0">
              <a:defRPr lang="zh-TW" sz="4000" b="0" cap="none" baseline="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TW" altLang="en-US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subTitle" idx="1"/>
          </p:nvPr>
        </p:nvSpPr>
        <p:spPr>
          <a:xfrm>
            <a:off x="1371600" y="2667000"/>
            <a:ext cx="6400800" cy="1752600"/>
          </a:xfrm>
        </p:spPr>
        <p:txBody>
          <a:bodyPr anchor="b" anchorCtr="0"/>
          <a:lstStyle>
            <a:lvl1pPr marL="0" indent="0" algn="ctr" latinLnBrk="0">
              <a:buNone/>
              <a:defRPr lang="zh-TW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及物件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zh-TW" altLang="en-US"/>
              <a:pPr/>
              <a:t>2024/4/17</a:t>
            </a:fld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lang="zh-TW"/>
          </a:p>
        </p:txBody>
      </p:sp>
      <p:sp>
        <p:nvSpPr>
          <p:cNvPr id="7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T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小節標題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74" y="0"/>
            <a:ext cx="9145574" cy="6858000"/>
            <a:chOff x="-1574" y="0"/>
            <a:chExt cx="9145574" cy="6858000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381000"/>
              <a:ext cx="9144000" cy="6096000"/>
            </a:xfrm>
            <a:prstGeom prst="rect">
              <a:avLst/>
            </a:prstGeom>
            <a:gradFill>
              <a:gsLst>
                <a:gs pos="0">
                  <a:schemeClr val="accent1">
                    <a:tint val="40000"/>
                  </a:schemeClr>
                </a:gs>
                <a:gs pos="100000">
                  <a:schemeClr val="accent1">
                    <a:shade val="75000"/>
                  </a:schemeClr>
                </a:gs>
              </a:gsLst>
              <a:path path="circle">
                <a:fillToRect l="100000" t="100000" r="100000" b="100000"/>
              </a:path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-1574" y="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-1574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-1574" y="381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-1574" y="6477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722313" y="4505325"/>
            <a:ext cx="7772400" cy="1362075"/>
          </a:xfrm>
          <a:prstGeom prst="rect">
            <a:avLst/>
          </a:prstGeom>
        </p:spPr>
        <p:txBody>
          <a:bodyPr anchor="t"/>
          <a:lstStyle>
            <a:lvl1pPr algn="ctr" latinLnBrk="0">
              <a:defRPr lang="zh-TW" sz="4000" b="0" cap="none" baseline="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TW" altLang="en-US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algn="ctr" latinLnBrk="0">
              <a:buNone/>
              <a:defRPr lang="zh-TW" sz="2800">
                <a:solidFill>
                  <a:schemeClr val="tx1"/>
                </a:solidFill>
              </a:defRPr>
            </a:lvl1pPr>
            <a:lvl2pPr marL="457200" indent="0">
              <a:buNone/>
              <a:defRPr lang="zh-TW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lang="zh-TW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latinLnBrk="0">
              <a:defRPr lang="zh-TW" sz="2800"/>
            </a:lvl1pPr>
            <a:lvl2pPr>
              <a:defRPr lang="zh-TW" sz="2400"/>
            </a:lvl2pPr>
            <a:lvl3pPr>
              <a:defRPr lang="zh-TW" sz="2000"/>
            </a:lvl3pPr>
            <a:lvl4pPr>
              <a:defRPr lang="zh-TW" sz="1800"/>
            </a:lvl4pPr>
            <a:lvl5pPr>
              <a:defRPr lang="zh-TW" sz="1800"/>
            </a:lvl5pPr>
            <a:lvl6pPr>
              <a:defRPr lang="zh-TW" sz="1800"/>
            </a:lvl6pPr>
            <a:lvl7pPr>
              <a:defRPr lang="zh-TW" sz="1800"/>
            </a:lvl7pPr>
            <a:lvl8pPr>
              <a:defRPr lang="zh-TW" sz="1800"/>
            </a:lvl8pPr>
            <a:lvl9pPr>
              <a:defRPr lang="zh-TW"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latinLnBrk="0">
              <a:defRPr lang="zh-TW" sz="2800"/>
            </a:lvl1pPr>
            <a:lvl2pPr>
              <a:defRPr lang="zh-TW" sz="2400"/>
            </a:lvl2pPr>
            <a:lvl3pPr>
              <a:defRPr lang="zh-TW" sz="2000"/>
            </a:lvl3pPr>
            <a:lvl4pPr>
              <a:defRPr lang="zh-TW" sz="1800"/>
            </a:lvl4pPr>
            <a:lvl5pPr>
              <a:defRPr lang="zh-TW" sz="1800"/>
            </a:lvl5pPr>
            <a:lvl6pPr>
              <a:defRPr lang="zh-TW" sz="1800"/>
            </a:lvl6pPr>
            <a:lvl7pPr>
              <a:defRPr lang="zh-TW" sz="1800"/>
            </a:lvl7pPr>
            <a:lvl8pPr>
              <a:defRPr lang="zh-TW" sz="1800"/>
            </a:lvl8pPr>
            <a:lvl9pPr>
              <a:defRPr lang="zh-TW"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zh-TW" altLang="en-US"/>
              <a:pPr/>
              <a:t>2024/4/17</a:t>
            </a:fld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lang="zh-TW"/>
          </a:p>
        </p:txBody>
      </p:sp>
      <p:sp>
        <p:nvSpPr>
          <p:cNvPr id="8" name="Rectang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對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latinLnBrk="0">
              <a:buNone/>
              <a:defRPr lang="zh-TW" sz="2400" b="0">
                <a:solidFill>
                  <a:schemeClr val="tx2"/>
                </a:solidFill>
              </a:defRPr>
            </a:lvl1pPr>
            <a:lvl2pPr marL="457200" indent="0">
              <a:buNone/>
              <a:defRPr lang="zh-TW" sz="2000" b="1"/>
            </a:lvl2pPr>
            <a:lvl3pPr marL="914400" indent="0">
              <a:buNone/>
              <a:defRPr lang="zh-TW" sz="1800" b="1"/>
            </a:lvl3pPr>
            <a:lvl4pPr marL="1371600" indent="0">
              <a:buNone/>
              <a:defRPr lang="zh-TW" sz="1600" b="1"/>
            </a:lvl4pPr>
            <a:lvl5pPr marL="1828800" indent="0">
              <a:buNone/>
              <a:defRPr lang="zh-TW" sz="1600" b="1"/>
            </a:lvl5pPr>
            <a:lvl6pPr marL="2286000" indent="0">
              <a:buNone/>
              <a:defRPr lang="zh-TW" sz="1600" b="1"/>
            </a:lvl6pPr>
            <a:lvl7pPr marL="2743200" indent="0">
              <a:buNone/>
              <a:defRPr lang="zh-TW" sz="1600" b="1"/>
            </a:lvl7pPr>
            <a:lvl8pPr marL="3200400" indent="0">
              <a:buNone/>
              <a:defRPr lang="zh-TW" sz="1600" b="1"/>
            </a:lvl8pPr>
            <a:lvl9pPr marL="3657600" indent="0">
              <a:buNone/>
              <a:defRPr lang="zh-TW"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latinLnBrk="0">
              <a:defRPr lang="zh-TW" sz="2400"/>
            </a:lvl1pPr>
            <a:lvl2pPr>
              <a:defRPr lang="zh-TW" sz="2000"/>
            </a:lvl2pPr>
            <a:lvl3pPr>
              <a:defRPr lang="zh-TW" sz="1800"/>
            </a:lvl3pPr>
            <a:lvl4pPr>
              <a:defRPr lang="zh-TW" sz="1600"/>
            </a:lvl4pPr>
            <a:lvl5pPr>
              <a:defRPr lang="zh-TW" sz="1600"/>
            </a:lvl5pPr>
            <a:lvl6pPr>
              <a:defRPr lang="zh-TW" sz="1600"/>
            </a:lvl6pPr>
            <a:lvl7pPr>
              <a:defRPr lang="zh-TW" sz="1600"/>
            </a:lvl7pPr>
            <a:lvl8pPr>
              <a:defRPr lang="zh-TW" sz="1600"/>
            </a:lvl8pPr>
            <a:lvl9pPr>
              <a:defRPr lang="zh-TW"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latinLnBrk="0">
              <a:buNone/>
              <a:defRPr lang="zh-TW" sz="2400" b="0">
                <a:solidFill>
                  <a:schemeClr val="tx2"/>
                </a:solidFill>
              </a:defRPr>
            </a:lvl1pPr>
            <a:lvl2pPr marL="457200" indent="0">
              <a:buNone/>
              <a:defRPr lang="zh-TW" sz="2000" b="1"/>
            </a:lvl2pPr>
            <a:lvl3pPr marL="914400" indent="0">
              <a:buNone/>
              <a:defRPr lang="zh-TW" sz="1800" b="1"/>
            </a:lvl3pPr>
            <a:lvl4pPr marL="1371600" indent="0">
              <a:buNone/>
              <a:defRPr lang="zh-TW" sz="1600" b="1"/>
            </a:lvl4pPr>
            <a:lvl5pPr marL="1828800" indent="0">
              <a:buNone/>
              <a:defRPr lang="zh-TW" sz="1600" b="1"/>
            </a:lvl5pPr>
            <a:lvl6pPr marL="2286000" indent="0">
              <a:buNone/>
              <a:defRPr lang="zh-TW" sz="1600" b="1"/>
            </a:lvl6pPr>
            <a:lvl7pPr marL="2743200" indent="0">
              <a:buNone/>
              <a:defRPr lang="zh-TW" sz="1600" b="1"/>
            </a:lvl7pPr>
            <a:lvl8pPr marL="3200400" indent="0">
              <a:buNone/>
              <a:defRPr lang="zh-TW" sz="1600" b="1"/>
            </a:lvl8pPr>
            <a:lvl9pPr marL="3657600" indent="0">
              <a:buNone/>
              <a:defRPr lang="zh-TW"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Shap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 latinLnBrk="0">
              <a:defRPr lang="zh-TW" sz="2400"/>
            </a:lvl1pPr>
            <a:lvl2pPr>
              <a:defRPr lang="zh-TW" sz="2000"/>
            </a:lvl2pPr>
            <a:lvl3pPr>
              <a:defRPr lang="zh-TW" sz="1800"/>
            </a:lvl3pPr>
            <a:lvl4pPr>
              <a:defRPr lang="zh-TW" sz="1600"/>
            </a:lvl4pPr>
            <a:lvl5pPr>
              <a:defRPr lang="zh-TW" sz="1600"/>
            </a:lvl5pPr>
            <a:lvl6pPr>
              <a:defRPr lang="zh-TW" sz="1600"/>
            </a:lvl6pPr>
            <a:lvl7pPr>
              <a:defRPr lang="zh-TW" sz="1600"/>
            </a:lvl7pPr>
            <a:lvl8pPr>
              <a:defRPr lang="zh-TW" sz="1600"/>
            </a:lvl8pPr>
            <a:lvl9pPr>
              <a:defRPr lang="zh-TW"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zh-TW" altLang="en-US"/>
              <a:pPr/>
              <a:t>2024/4/17</a:t>
            </a:fld>
            <a:endParaRPr lang="zh-TW"/>
          </a:p>
        </p:txBody>
      </p:sp>
      <p:sp>
        <p:nvSpPr>
          <p:cNvPr id="8" name="Shap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9" name="Shap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lang="zh-TW"/>
          </a:p>
        </p:txBody>
      </p:sp>
      <p:sp>
        <p:nvSpPr>
          <p:cNvPr id="10" name="Rectang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zh-TW" altLang="en-US"/>
              <a:pPr/>
              <a:t>2024/4/17</a:t>
            </a:fld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lang="zh-TW"/>
          </a:p>
        </p:txBody>
      </p:sp>
      <p:sp>
        <p:nvSpPr>
          <p:cNvPr id="6" name="Rectang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zh-TW" altLang="en-US"/>
              <a:pPr/>
              <a:t>2024/4/17</a:t>
            </a:fld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3575050" y="1600201"/>
            <a:ext cx="5111750" cy="4525963"/>
          </a:xfrm>
        </p:spPr>
        <p:txBody>
          <a:bodyPr/>
          <a:lstStyle>
            <a:lvl1pPr latinLnBrk="0">
              <a:defRPr lang="zh-TW" sz="3200">
                <a:solidFill>
                  <a:schemeClr val="tx1"/>
                </a:solidFill>
              </a:defRPr>
            </a:lvl1pPr>
            <a:lvl2pPr>
              <a:defRPr lang="zh-TW" sz="2800"/>
            </a:lvl2pPr>
            <a:lvl3pPr>
              <a:defRPr lang="zh-TW" sz="2400"/>
            </a:lvl3pPr>
            <a:lvl4pPr>
              <a:defRPr lang="zh-TW" sz="2000"/>
            </a:lvl4pPr>
            <a:lvl5pPr>
              <a:defRPr lang="zh-TW" sz="2000"/>
            </a:lvl5pPr>
            <a:lvl6pPr>
              <a:defRPr lang="zh-TW" sz="2000"/>
            </a:lvl6pPr>
            <a:lvl7pPr>
              <a:defRPr lang="zh-TW" sz="2000"/>
            </a:lvl7pPr>
            <a:lvl8pPr>
              <a:defRPr lang="zh-TW" sz="2000"/>
            </a:lvl8pPr>
            <a:lvl9pPr>
              <a:defRPr lang="zh-TW"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457201" y="1600201"/>
            <a:ext cx="3008313" cy="4525963"/>
          </a:xfrm>
        </p:spPr>
        <p:txBody>
          <a:bodyPr/>
          <a:lstStyle>
            <a:lvl1pPr marL="0" indent="0" latinLnBrk="0">
              <a:buNone/>
              <a:defRPr lang="zh-TW" sz="1400"/>
            </a:lvl1pPr>
            <a:lvl2pPr marL="457200" indent="0">
              <a:buNone/>
              <a:defRPr lang="zh-TW" sz="1200"/>
            </a:lvl2pPr>
            <a:lvl3pPr marL="914400" indent="0">
              <a:buNone/>
              <a:defRPr lang="zh-TW" sz="1000"/>
            </a:lvl3pPr>
            <a:lvl4pPr marL="1371600" indent="0">
              <a:buNone/>
              <a:defRPr lang="zh-TW" sz="900"/>
            </a:lvl4pPr>
            <a:lvl5pPr marL="1828800" indent="0">
              <a:buNone/>
              <a:defRPr lang="zh-TW" sz="900"/>
            </a:lvl5pPr>
            <a:lvl6pPr marL="2286000" indent="0">
              <a:buNone/>
              <a:defRPr lang="zh-TW" sz="900"/>
            </a:lvl6pPr>
            <a:lvl7pPr marL="2743200" indent="0">
              <a:buNone/>
              <a:defRPr lang="zh-TW" sz="900"/>
            </a:lvl7pPr>
            <a:lvl8pPr marL="3200400" indent="0">
              <a:buNone/>
              <a:defRPr lang="zh-TW" sz="900"/>
            </a:lvl8pPr>
            <a:lvl9pPr marL="3657600" indent="0">
              <a:buNone/>
              <a:defRPr lang="zh-TW"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zh-TW" altLang="en-US"/>
              <a:pPr/>
              <a:t>2024/4/17</a:t>
            </a:fld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lang="zh-TW"/>
          </a:p>
        </p:txBody>
      </p:sp>
      <p:sp>
        <p:nvSpPr>
          <p:cNvPr id="9" name="Rectang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 latinLnBrk="0">
              <a:defRPr lang="zh-TW" sz="2000" b="0"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latinLnBrk="0">
              <a:buNone/>
              <a:defRPr lang="zh-TW" sz="3200"/>
            </a:lvl1pPr>
            <a:lvl2pPr marL="457200" indent="0">
              <a:buNone/>
              <a:defRPr lang="zh-TW" sz="2800"/>
            </a:lvl2pPr>
            <a:lvl3pPr marL="914400" indent="0">
              <a:buNone/>
              <a:defRPr lang="zh-TW" sz="2400"/>
            </a:lvl3pPr>
            <a:lvl4pPr marL="1371600" indent="0">
              <a:buNone/>
              <a:defRPr lang="zh-TW" sz="2000"/>
            </a:lvl4pPr>
            <a:lvl5pPr marL="1828800" indent="0">
              <a:buNone/>
              <a:defRPr lang="zh-TW" sz="2000"/>
            </a:lvl5pPr>
            <a:lvl6pPr marL="2286000" indent="0">
              <a:buNone/>
              <a:defRPr lang="zh-TW" sz="2000"/>
            </a:lvl6pPr>
            <a:lvl7pPr marL="2743200" indent="0">
              <a:buNone/>
              <a:defRPr lang="zh-TW" sz="2000"/>
            </a:lvl7pPr>
            <a:lvl8pPr marL="3200400" indent="0">
              <a:buNone/>
              <a:defRPr lang="zh-TW" sz="2000"/>
            </a:lvl8pPr>
            <a:lvl9pPr marL="3657600" indent="0">
              <a:buNone/>
              <a:defRPr lang="zh-TW" sz="2000"/>
            </a:lvl9pPr>
          </a:lstStyle>
          <a:p>
            <a:r>
              <a:rPr lang="zh-TW" altLang="en-US"/>
              <a:t>按一下圖示以新增圖片</a:t>
            </a:r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lang="zh-TW" sz="1400"/>
            </a:lvl1pPr>
            <a:lvl2pPr marL="457200" indent="0">
              <a:buNone/>
              <a:defRPr lang="zh-TW" sz="1200"/>
            </a:lvl2pPr>
            <a:lvl3pPr marL="914400" indent="0">
              <a:buNone/>
              <a:defRPr lang="zh-TW" sz="1000"/>
            </a:lvl3pPr>
            <a:lvl4pPr marL="1371600" indent="0">
              <a:buNone/>
              <a:defRPr lang="zh-TW" sz="900"/>
            </a:lvl4pPr>
            <a:lvl5pPr marL="1828800" indent="0">
              <a:buNone/>
              <a:defRPr lang="zh-TW" sz="900"/>
            </a:lvl5pPr>
            <a:lvl6pPr marL="2286000" indent="0">
              <a:buNone/>
              <a:defRPr lang="zh-TW" sz="900"/>
            </a:lvl6pPr>
            <a:lvl7pPr marL="2743200" indent="0">
              <a:buNone/>
              <a:defRPr lang="zh-TW" sz="900"/>
            </a:lvl7pPr>
            <a:lvl8pPr marL="3200400" indent="0">
              <a:buNone/>
              <a:defRPr lang="zh-TW" sz="900"/>
            </a:lvl8pPr>
            <a:lvl9pPr marL="3657600" indent="0">
              <a:buNone/>
              <a:defRPr lang="zh-TW"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zh-TW" altLang="en-US"/>
              <a:pPr/>
              <a:t>2024/4/17</a:t>
            </a:fld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1506538"/>
            <a:chOff x="0" y="0"/>
            <a:chExt cx="9144000" cy="1506538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11" cstate="print">
              <a:duotone>
                <a:schemeClr val="accent1"/>
                <a:srgbClr val="FFFFFF"/>
              </a:duotone>
            </a:blip>
            <a:srcRect/>
            <a:stretch>
              <a:fillRect/>
            </a:stretch>
          </p:blipFill>
          <p:spPr>
            <a:xfrm>
              <a:off x="0" y="1"/>
              <a:ext cx="9144000" cy="14192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" name="Rectangle 9"/>
            <p:cNvSpPr/>
            <p:nvPr userDrawn="1"/>
          </p:nvSpPr>
          <p:spPr>
            <a:xfrm>
              <a:off x="0" y="0"/>
              <a:ext cx="9144000" cy="1447800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49000">
                  <a:schemeClr val="accent1">
                    <a:tint val="20000"/>
                    <a:alpha val="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0" y="142875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504950"/>
              <a:ext cx="9144000" cy="1588"/>
            </a:xfrm>
            <a:prstGeom prst="line">
              <a:avLst/>
            </a:prstGeom>
            <a:ln w="15875" cap="flat" cmpd="sng" algn="ctr">
              <a:solidFill>
                <a:schemeClr val="tx1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latinLnBrk="0">
              <a:defRPr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0D0AA-A564-40E6-BDF9-FE3371FD07B4}" type="datetimeFigureOut">
              <a:rPr lang="zh-TW" altLang="en-US"/>
              <a:pPr/>
              <a:t>2024/4/17</a:t>
            </a:fld>
            <a:endParaRPr lang="zh-TW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latinLnBrk="0">
              <a:defRPr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latinLnBrk="0">
              <a:defRPr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2430-FB11-4C87-BF1D-6F488A17F237}" type="slidenum">
              <a:rPr/>
              <a:pPr/>
              <a:t>‹#›</a:t>
            </a:fld>
            <a:endParaRPr lang="zh-TW"/>
          </a:p>
        </p:txBody>
      </p:sp>
      <p:sp>
        <p:nvSpPr>
          <p:cNvPr id="13" name="Rectangle 1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lang="zh-TW"/>
              <a:t>按一下以編輯母片標題樣式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kumimoji="0" lang="zh-TW" sz="4000" b="0" u="none" strike="noStrike" kern="1200" cap="none" spc="0" normalizeH="0" baseline="0">
          <a:ln>
            <a:noFill/>
          </a:ln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uLnTx/>
          <a:uFillTx/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spcAft>
          <a:spcPts val="400"/>
        </a:spcAft>
        <a:buFont typeface="Arial"/>
        <a:buChar char="•"/>
        <a:defRPr lang="zh-TW" sz="2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 typeface="Arial"/>
        <a:buChar char="–"/>
        <a:defRPr lang="zh-TW" sz="24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 typeface="Arial"/>
        <a:buChar char="•"/>
        <a:defRPr lang="zh-TW" sz="20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 typeface="Arial"/>
        <a:buChar char="–"/>
        <a:defRPr lang="zh-TW" sz="1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 typeface="Arial"/>
        <a:buChar char="»"/>
        <a:defRPr lang="zh-TW" sz="1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611929" y="1570112"/>
            <a:ext cx="7848872" cy="1584176"/>
          </a:xfrm>
        </p:spPr>
        <p:txBody>
          <a:bodyPr>
            <a:normAutofit/>
          </a:bodyPr>
          <a:lstStyle/>
          <a:p>
            <a:r>
              <a:rPr lang="zh-CN" altLang="en-US" sz="6600" b="1" dirty="0">
                <a:latin typeface="微軟正黑體" pitchFamily="34" charset="-120"/>
                <a:ea typeface="微軟正黑體" pitchFamily="34" charset="-120"/>
              </a:rPr>
              <a:t>企業倫理</a:t>
            </a:r>
            <a:endParaRPr lang="zh-TW" altLang="en-US" sz="66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0" name="Rectang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latin typeface="微軟正黑體" pitchFamily="34" charset="-120"/>
                <a:ea typeface="微軟正黑體" pitchFamily="34" charset="-120"/>
              </a:rPr>
              <a:t>台北科技大學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標題 4">
            <a:extLst>
              <a:ext uri="{FF2B5EF4-FFF2-40B4-BE49-F238E27FC236}">
                <a16:creationId xmlns:a16="http://schemas.microsoft.com/office/drawing/2014/main" id="{914BC62A-23BB-4C6A-86B8-D2C3EDCEF6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552" y="980728"/>
            <a:ext cx="8208912" cy="5256584"/>
          </a:xfrm>
        </p:spPr>
        <p:txBody>
          <a:bodyPr>
            <a:normAutofit fontScale="77500" lnSpcReduction="20000"/>
          </a:bodyPr>
          <a:lstStyle/>
          <a:p>
            <a:r>
              <a:rPr lang="zh-CN" altLang="en-US" sz="7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企業倫理發展的</a:t>
            </a:r>
            <a:r>
              <a:rPr lang="en-US" altLang="zh-CN" sz="7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CN" altLang="en-US" sz="7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個階段</a:t>
            </a:r>
            <a:endParaRPr lang="en-US" altLang="zh-CN" sz="7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CN" sz="7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CN" altLang="en-US" sz="7200" b="1" dirty="0"/>
              <a:t>企業倫理</a:t>
            </a:r>
            <a:r>
              <a:rPr lang="en-US" altLang="zh-CN" sz="7200" b="1" dirty="0"/>
              <a:t>1.0</a:t>
            </a:r>
          </a:p>
          <a:p>
            <a:r>
              <a:rPr lang="zh-CN" altLang="en-US" sz="7200" b="1" dirty="0"/>
              <a:t>企業倫理</a:t>
            </a:r>
            <a:r>
              <a:rPr lang="en-US" altLang="zh-CN" sz="7200" b="1" dirty="0"/>
              <a:t>2.0</a:t>
            </a:r>
          </a:p>
          <a:p>
            <a:r>
              <a:rPr lang="zh-CN" altLang="en-US" sz="7200" b="1" dirty="0"/>
              <a:t>企業倫理</a:t>
            </a:r>
            <a:r>
              <a:rPr lang="en-US" altLang="zh-CN" sz="7200" b="1" dirty="0"/>
              <a:t>3.0</a:t>
            </a:r>
            <a:endParaRPr lang="zh-TW" alt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4168776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CF7C7A70-A455-4B6F-9795-07DFCE998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CN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個公司實踐企業倫理，過去數</a:t>
            </a:r>
            <a:r>
              <a:rPr lang="en-US" altLang="zh-CN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CN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年的發展有</a:t>
            </a:r>
            <a:r>
              <a:rPr lang="en-US" altLang="zh-CN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CN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個階段：</a:t>
            </a:r>
            <a:endParaRPr lang="en-US" altLang="zh-CN" sz="4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endParaRPr lang="zh-TW" altLang="en-US" sz="4000" b="1" dirty="0"/>
          </a:p>
          <a:p>
            <a:r>
              <a:rPr lang="zh-CN" altLang="en-US" sz="4400" b="1" dirty="0"/>
              <a:t>企業倫理</a:t>
            </a:r>
            <a:r>
              <a:rPr lang="en-US" altLang="zh-CN" sz="4400" b="1" dirty="0"/>
              <a:t>1.0</a:t>
            </a:r>
            <a:r>
              <a:rPr lang="zh-CN" altLang="en-US" sz="4400" b="1" dirty="0"/>
              <a:t>：</a:t>
            </a:r>
            <a:r>
              <a:rPr lang="en-US" altLang="zh-CN" sz="4400" b="1" dirty="0">
                <a:solidFill>
                  <a:srgbClr val="C00000"/>
                </a:solidFill>
                <a:highlight>
                  <a:srgbClr val="FFFF00"/>
                </a:highlight>
              </a:rPr>
              <a:t>CSR</a:t>
            </a:r>
          </a:p>
          <a:p>
            <a:r>
              <a:rPr lang="zh-CN" altLang="en-US" sz="4400" b="1" dirty="0"/>
              <a:t>企業倫理</a:t>
            </a:r>
            <a:r>
              <a:rPr lang="en-US" altLang="zh-CN" sz="4400" b="1" dirty="0"/>
              <a:t>2.0</a:t>
            </a:r>
            <a:r>
              <a:rPr lang="zh-CN" altLang="en-US" sz="4400" b="1" dirty="0"/>
              <a:t>：</a:t>
            </a:r>
            <a:r>
              <a:rPr lang="zh-TW" altLang="en-US" sz="4400" b="1" dirty="0">
                <a:solidFill>
                  <a:srgbClr val="C00000"/>
                </a:solidFill>
                <a:highlight>
                  <a:srgbClr val="FFFF00"/>
                </a:highlight>
              </a:rPr>
              <a:t>企業與其利害關係人的倫理</a:t>
            </a:r>
            <a:endParaRPr lang="en-US" altLang="zh-CN" sz="4400" b="1" dirty="0">
              <a:solidFill>
                <a:srgbClr val="C00000"/>
              </a:solidFill>
              <a:highlight>
                <a:srgbClr val="FFFF00"/>
              </a:highlight>
            </a:endParaRPr>
          </a:p>
          <a:p>
            <a:r>
              <a:rPr lang="zh-CN" altLang="en-US" sz="4400" b="1" dirty="0"/>
              <a:t>企業倫理</a:t>
            </a:r>
            <a:r>
              <a:rPr lang="en-US" altLang="zh-CN" sz="4400" b="1" dirty="0"/>
              <a:t>3.0</a:t>
            </a:r>
            <a:r>
              <a:rPr lang="zh-CN" altLang="en-US" sz="4400" b="1" dirty="0"/>
              <a:t>：</a:t>
            </a:r>
            <a:r>
              <a:rPr lang="en-US" altLang="zh-CN" sz="4400" b="1" dirty="0">
                <a:solidFill>
                  <a:srgbClr val="C00000"/>
                </a:solidFill>
                <a:highlight>
                  <a:srgbClr val="FFFF00"/>
                </a:highlight>
              </a:rPr>
              <a:t>ESG</a:t>
            </a:r>
          </a:p>
          <a:p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4400" b="1" dirty="0">
              <a:solidFill>
                <a:srgbClr val="7030A0"/>
              </a:solidFill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E7F98438-F64F-406F-9D6E-19CB3A851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zh-CN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企業倫理發展的</a:t>
            </a:r>
            <a:r>
              <a:rPr lang="en-US" altLang="zh-CN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CN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個階段</a:t>
            </a:r>
            <a:endParaRPr lang="en-US" altLang="zh-CN" sz="6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67032946"/>
      </p:ext>
    </p:extLst>
  </p:cSld>
  <p:clrMapOvr>
    <a:masterClrMapping/>
  </p:clrMapOvr>
</p:sld>
</file>

<file path=ppt/theme/theme1.xml><?xml version="1.0" encoding="utf-8"?>
<a:theme xmlns:a="http://schemas.openxmlformats.org/drawingml/2006/main" name="EdBackToSchl(2)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21873A"/>
      </a:hlink>
      <a:folHlink>
        <a:srgbClr val="717E00"/>
      </a:folHlink>
    </a:clrScheme>
    <a:fontScheme name="School Presentation">
      <a:majorFont>
        <a:latin typeface="Bookman Old Style"/>
        <a:ea typeface=""/>
        <a:cs typeface=""/>
      </a:majorFont>
      <a:minorFont>
        <a:latin typeface="Segoe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A7A3A1A-66C2-44A9-B26B-C232E3FA40F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EdBackToSchl(2)</Template>
  <TotalTime>0</TotalTime>
  <Words>67</Words>
  <Application>Microsoft Office PowerPoint</Application>
  <PresentationFormat>如螢幕大小 (4:3)</PresentationFormat>
  <Paragraphs>15</Paragraphs>
  <Slides>3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9" baseType="lpstr">
      <vt:lpstr>Segoe Condensed</vt:lpstr>
      <vt:lpstr>微軟正黑體</vt:lpstr>
      <vt:lpstr>Arial</vt:lpstr>
      <vt:lpstr>Bookman Old Style</vt:lpstr>
      <vt:lpstr>Calibri</vt:lpstr>
      <vt:lpstr>EdBackToSchl(2)</vt:lpstr>
      <vt:lpstr>台北科技大學</vt:lpstr>
      <vt:lpstr>PowerPoint 簡報</vt:lpstr>
      <vt:lpstr>企業倫理發展的3個階段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2012-02-02T03:26:32Z</dcterms:created>
  <dcterms:modified xsi:type="dcterms:W3CDTF">2024-04-16T16:58:53Z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TC101659619990</vt:lpwstr>
  </property>
</Properties>
</file>