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72" d="100"/>
          <a:sy n="72" d="100"/>
        </p:scale>
        <p:origin x="11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0BBAAB-AE0C-4F92-A452-B4813E42B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6439C7-5CBB-411A-9540-8639F08EF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4903F3-BA8B-4A1C-9C16-ECF4381A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1D587E-E5C2-43D3-BC91-5EDCA1B6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AC2204-60BC-4A74-9B47-5B514F94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232ABC-75EF-4C85-8E7D-2A3EB89A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F6C285F-49A1-4442-B4B2-E61A2DABA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B93472-70E1-44D4-B22D-2C9366CBB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C9E6FA-1DE0-4E88-AE76-893B6C666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04B726-3A0A-4224-B35D-0A31F8D3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1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1075176-2B3B-417D-B11C-B22D0D78D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CA885BC-822C-4BC0-8E85-BA67B4A1C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469C6C-01C3-4203-9BD3-6DABA5B3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04AD3C7-41E9-4D48-BA97-D9B3E5FBE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2CA25E-B12E-4FF9-AB3A-E65F6777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0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146A29-F5FA-432E-BA08-7BFDC79B1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EA9954-CA95-4057-94E4-7F9119E2C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C63A8A-AB1E-45FB-84D7-B4FDEB1B5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D59E93-F8C0-49D1-9BFE-1AE8111D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5EFC6A-39F8-4406-98D1-4D53BA76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6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70F826-B569-4917-B63E-234F03C13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1DC104-00AD-4F88-9D87-2BE11479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B1708A-2AD4-4400-AB56-BF8F030C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ECAABC-ED0D-4DAB-A6A0-B9915411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7BDA82-46D1-4723-8035-FDE58AD2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2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89DAC8-9383-4679-AA5A-826A2636B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00C785-C246-4F91-B1D7-41705FCB9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0FB1B60-5A67-403C-B7E8-2651D2234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FDA97F-3081-41FC-8F1B-BC298A06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CD2BF8-DADC-4A47-9437-3B14AA18A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A627210-4DEA-4EFE-AE25-DCD8F50B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0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3FEE29-21D3-464B-B7BC-CB31D3F9C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2C51D02-BDD1-4171-9E47-09106DEF8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D2BC3C-48F4-40ED-A442-EDF0EA40D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0D3EBB9-6E68-4551-A4ED-241840A19D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B5767AD-5FA2-4476-9CA7-182EF6113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CA90F1C-6A91-4AB1-9D28-66A666AB0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B5554BA-0B57-4842-BAA1-B2FAC50D4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1606C9D-02F4-445C-A6D6-B381B43D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7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158A1-D5E4-4798-A939-90C445DF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C9DFBE1-81E1-4D9A-801C-BD095EB2F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4C8D1B3-4F41-480E-987A-A4819C571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86A02B3-DD7D-436F-A869-FB594DD7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8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79DA693-DCA0-47B0-AA84-B9E99C18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CC620BD-8628-4938-B8BE-37D0A194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66309A2-A389-4754-A029-A8F50FA29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1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640F4E-DDFC-4FF1-A4AE-A343A780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D719D0-9279-4372-89BA-0B0F9BA5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1F03184-B04A-46F0-955E-E0F32FDC5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0DF086-53FC-4120-AC42-2EC52C27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CE90F38-977C-4078-91E2-876F4302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A4C7A02-B00C-4786-B7C3-D74A7093C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9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25621A-100A-4D64-89FE-6D3387219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F06B06A-A65E-4493-A94F-465F92711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CEC5EBD-916D-4856-AD11-6AFC111ED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88EDEAD-CF66-44B5-B9B7-FB359FDF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0D558EE-6D0D-4871-8D33-30D9B02F6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415D59-0B2A-44D0-B9D2-EC73F58C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0B095FC-16A4-4827-909B-EA8ACA32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439691-ADC5-4AC4-9904-317515187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FAF721-F508-4CEB-9DB6-32DCD493F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721C63-F699-480D-9828-E29144950A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0EF108-8D2E-4578-9E08-A4D35BE69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3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簡報頁面摘要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9. 牙周病治療經驗分享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牙周病治療中的常見挑戰與解決策略。</a:t>
            </a:r>
          </a:p>
          <a:p>
            <a:pPr lvl="0"/>
            <a:r>
              <a:t>中醫藥方在治療牙周病中的應用實例。</a:t>
            </a:r>
          </a:p>
          <a:p>
            <a:pPr lvl="0"/>
            <a:r>
              <a:t>患者的改善進程與治療反思。</a:t>
            </a:r>
          </a:p>
          <a:p>
            <a:pPr lvl="0"/>
            <a:r>
              <a:t>如何結合日常護理與中醫治療。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10. 嘴破與口臭治療策略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詳細討論嘴破與口臭的中醫治療方案。</a:t>
            </a:r>
          </a:p>
          <a:p>
            <a:pPr lvl="0"/>
            <a:r>
              <a:t>個案分析與藥方調整的實際例子。</a:t>
            </a:r>
          </a:p>
          <a:p>
            <a:pPr lvl="0"/>
            <a:r>
              <a:t>治療中的注意事項與患者指導。</a:t>
            </a:r>
          </a:p>
          <a:p>
            <a:pPr lvl="0"/>
            <a:r>
              <a:t>生活習慣的調整與補充治療建議。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t>11. 肝膽疾病的深入治療與管理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肝膽疾病的治療理念與實踐策略。</a:t>
            </a:r>
          </a:p>
          <a:p>
            <a:pPr lvl="0"/>
            <a:r>
              <a:t>成功治療案例的分享與分析。</a:t>
            </a:r>
          </a:p>
          <a:p>
            <a:pPr lvl="0"/>
            <a:r>
              <a:t>持續管理與復發預防的建議。</a:t>
            </a:r>
          </a:p>
          <a:p>
            <a:pPr lvl="0"/>
            <a:r>
              <a:t>長期健康管理的中醫視角。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12. 綜合討論與未來展望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張步桃開藥方中的治療理念與實踐總結。</a:t>
            </a:r>
          </a:p>
          <a:p>
            <a:pPr lvl="0"/>
            <a:r>
              <a:t>對於中醫治療的反思與深入探討。</a:t>
            </a:r>
          </a:p>
          <a:p>
            <a:pPr lvl="0"/>
            <a:r>
              <a:t>患者教育與生活方式調整的重要性。</a:t>
            </a:r>
          </a:p>
          <a:p>
            <a:pPr lvl="0"/>
            <a:r>
              <a:t>未來中醫治療研究與發展的方向。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1. 痛風的中醫治療策略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烏頭湯適用於急性痛風發作。</a:t>
            </a:r>
          </a:p>
          <a:p>
            <a:pPr lvl="0"/>
            <a:r>
              <a:t>慢性發作建議使用桂芍知母湯。</a:t>
            </a:r>
          </a:p>
          <a:p>
            <a:pPr lvl="0"/>
            <a:r>
              <a:t>茵陳五苓散幫助代謝關節腔的代謝廢物。</a:t>
            </a:r>
          </a:p>
          <a:p>
            <a:pPr lvl="0"/>
            <a:r>
              <a:t>四妙散適用於尿酸痛風，具有消腫止痛的作用。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2. 甲狀腺腫的傳統與現代治療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《病源總論》記載甲狀腺腫大與缺碘關係。</a:t>
            </a:r>
          </a:p>
          <a:p>
            <a:pPr lvl="0"/>
            <a:r>
              <a:t>消瘰丸和海藻玉壺湯專門治療甲狀腺腫大。</a:t>
            </a:r>
          </a:p>
          <a:p>
            <a:pPr lvl="0"/>
            <a:r>
              <a:t>炙甘草湯用於心悸症狀的改善。</a:t>
            </a:r>
          </a:p>
          <a:p>
            <a:pPr lvl="0"/>
            <a:r>
              <a:t>真人活命飲配合炙甘草湯治療心悸與凸眼。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3. 牙周病的中醫觀點與治療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牙齒與腎的健康息息相關。</a:t>
            </a:r>
          </a:p>
          <a:p>
            <a:pPr lvl="0"/>
            <a:r>
              <a:t>上下齦的健康反映腸胃狀態。</a:t>
            </a:r>
          </a:p>
          <a:p>
            <a:pPr lvl="0"/>
            <a:r>
              <a:t>甘露飲適用於牙周病，有滋陰降火的作用。</a:t>
            </a:r>
          </a:p>
          <a:p>
            <a:pPr lvl="0"/>
            <a:r>
              <a:t>骨碎補強腎並改善牙齒健康。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4. 嘴破與口臭的中醫治療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甘露飲適用於口腔、舌頭病變及牙齦腫痛。</a:t>
            </a:r>
          </a:p>
          <a:p>
            <a:pPr lvl="0"/>
            <a:r>
              <a:t>心火旺與嘴破有關，需要滋陰清熱。</a:t>
            </a:r>
          </a:p>
          <a:p>
            <a:pPr lvl="0"/>
            <a:r>
              <a:t>清胃散和甘露飲改善輕微至嚴重的口臭問題。</a:t>
            </a:r>
          </a:p>
          <a:p>
            <a:pPr lvl="0"/>
            <a:r>
              <a:t>腸胃健康直接影響口氣。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5. 肝膽疾病的中醫治療概述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肝為將軍之官，其健康反映國防力量。</a:t>
            </a:r>
          </a:p>
          <a:p>
            <a:pPr lvl="0"/>
            <a:r>
              <a:t>柴胡湯系列治療肝膽疾病。</a:t>
            </a:r>
          </a:p>
          <a:p>
            <a:pPr lvl="0"/>
            <a:r>
              <a:t>軟堅散結，使用牡蠣和鱉甲治療腫瘤。</a:t>
            </a:r>
          </a:p>
          <a:p>
            <a:pPr lvl="0"/>
            <a:r>
              <a:t>茵陳蒿湯治療急性及猛爆型肝炎。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6. 肝膽疾病的成因與預防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避免疲勞、睡眠障礙和不當飲食。</a:t>
            </a:r>
          </a:p>
          <a:p>
            <a:pPr lvl="0"/>
            <a:r>
              <a:t>晚上十一點前睡覺有助於肝膽健康。</a:t>
            </a:r>
          </a:p>
          <a:p>
            <a:pPr lvl="0"/>
            <a:r>
              <a:t>逍遙散及加味逍遙散改善肝血不足與情緒壓抑。</a:t>
            </a:r>
          </a:p>
          <a:p>
            <a:pPr lvl="0"/>
            <a:r>
              <a:t>飲食建議：選擇蔬菜和藥材以支持肝膽健康。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7. 中醫對於痛風的進一步說明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痛風的成因與中醫治療方法的深入討論。</a:t>
            </a:r>
          </a:p>
          <a:p>
            <a:pPr lvl="0"/>
            <a:r>
              <a:t>生活方式的調整與飲食建議。</a:t>
            </a:r>
          </a:p>
          <a:p>
            <a:pPr lvl="0"/>
            <a:r>
              <a:t>特定中藥的選擇與配合使用的重要性。</a:t>
            </a:r>
          </a:p>
          <a:p>
            <a:pPr lvl="0"/>
            <a:r>
              <a:t>病例分享與治療成果。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8. 甲狀腺腫病例分析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深入講述甲狀腺腫的案例與治療過程。</a:t>
            </a:r>
          </a:p>
          <a:p>
            <a:pPr lvl="0"/>
            <a:r>
              <a:t>藥方的選擇理由與調整方法。</a:t>
            </a:r>
          </a:p>
          <a:p>
            <a:pPr lvl="0"/>
            <a:r>
              <a:t>患者反饋與治療後的改善情況。</a:t>
            </a:r>
          </a:p>
          <a:p>
            <a:pPr lvl="0"/>
            <a:r>
              <a:t>預防甲狀腺腫的建議。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152</Words>
  <Application>Microsoft Office PowerPoint</Application>
  <PresentationFormat>如螢幕大小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佈景主題</vt:lpstr>
      <vt:lpstr>簡報頁面摘要</vt:lpstr>
      <vt:lpstr>1. 痛風的中醫治療策略</vt:lpstr>
      <vt:lpstr>2. 甲狀腺腫的傳統與現代治療</vt:lpstr>
      <vt:lpstr>3. 牙周病的中醫觀點與治療</vt:lpstr>
      <vt:lpstr>4. 嘴破與口臭的中醫治療</vt:lpstr>
      <vt:lpstr>5. 肝膽疾病的中醫治療概述</vt:lpstr>
      <vt:lpstr>6. 肝膽疾病的成因與預防</vt:lpstr>
      <vt:lpstr>7. 中醫對於痛風的進一步說明</vt:lpstr>
      <vt:lpstr>8. 甲狀腺腫病例分析</vt:lpstr>
      <vt:lpstr>9. 牙周病治療經驗分享</vt:lpstr>
      <vt:lpstr>10. 嘴破與口臭治療策略</vt:lpstr>
      <vt:lpstr>11. 肝膽疾病的深入治療與管理</vt:lpstr>
      <vt:lpstr>12. 綜合討論與未來展望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簡報頁面摘要</dc:title>
  <dc:creator>user</dc:creator>
  <cp:keywords/>
  <cp:lastModifiedBy>ccwtsu@outlook.com</cp:lastModifiedBy>
  <cp:revision>3</cp:revision>
  <dcterms:created xsi:type="dcterms:W3CDTF">1970-01-01T00:00:00Z</dcterms:created>
  <dcterms:modified xsi:type="dcterms:W3CDTF">2024-04-16T17:16:16Z</dcterms:modified>
</cp:coreProperties>
</file>