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554" r:id="rId3"/>
    <p:sldId id="900" r:id="rId4"/>
    <p:sldId id="804" r:id="rId5"/>
    <p:sldId id="948" r:id="rId6"/>
    <p:sldId id="949" r:id="rId7"/>
    <p:sldId id="950" r:id="rId8"/>
    <p:sldId id="902" r:id="rId9"/>
    <p:sldId id="901" r:id="rId10"/>
    <p:sldId id="951" r:id="rId11"/>
    <p:sldId id="952" r:id="rId12"/>
    <p:sldId id="953" r:id="rId13"/>
    <p:sldId id="954" r:id="rId14"/>
    <p:sldId id="955" r:id="rId15"/>
    <p:sldId id="956" r:id="rId16"/>
    <p:sldId id="957" r:id="rId17"/>
    <p:sldId id="958" r:id="rId18"/>
    <p:sldId id="959" r:id="rId19"/>
    <p:sldId id="960" r:id="rId20"/>
    <p:sldId id="961" r:id="rId21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8/7/2023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2023/8/7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dn.jendesstudio.com/articles/AC_1532682516_i1z8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dn.jendesstudio.com/articles/AC_1532682516_i1z8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mg.shoplineapp.com/media/image_clips/620b69a4b62f160029421122/original.png?164491510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ome.csulb.edu/~jwinter2/chin410/projects2004/kobayashi/15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pload.wikimedia.org/wikipedia/commons/thumb/2/24/%E7%B8%BD%E7%B5%B1%E5%BA%9C.jpg/1599px-%E7%B8%BD%E7%B5%B1%E5%BA%9C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mg.ttshow.tw/images/author/Yang/122%E9%A6%96(5)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Bard</a:t>
            </a:r>
          </a:p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圖片識別功能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52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252520" cy="5105400"/>
          </a:xfrm>
        </p:spPr>
        <p:txBody>
          <a:bodyPr>
            <a:normAutofit/>
          </a:bodyPr>
          <a:lstStyle/>
          <a:p>
            <a:pPr fontAlgn="base"/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下載圖片，再上傳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en-US" altLang="zh-TW" sz="2400" dirty="0">
                <a:hlinkClick r:id="rId2"/>
              </a:rPr>
              <a:t>https://cdn.jendesstudio.com/articles/AC_1532682516_i1z8.jpg</a:t>
            </a:r>
            <a:endParaRPr lang="en-US" altLang="zh-TW" sz="2400" dirty="0"/>
          </a:p>
          <a:p>
            <a:pPr fontAlgn="base"/>
            <a:r>
              <a:rPr lang="zh-CN" altLang="en-US" sz="2400" dirty="0"/>
              <a:t>結果：</a:t>
            </a:r>
            <a:endParaRPr lang="zh-TW" altLang="en-US" sz="2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上傳圖片，判別狗的品種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9C45E4-2BCE-4E6A-A140-A92465253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2" y="3353219"/>
            <a:ext cx="8857143" cy="3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6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252520" cy="5105400"/>
          </a:xfrm>
        </p:spPr>
        <p:txBody>
          <a:bodyPr>
            <a:normAutofit/>
          </a:bodyPr>
          <a:lstStyle/>
          <a:p>
            <a:pPr fontAlgn="base"/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下載圖片，再上傳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en-US" altLang="zh-TW" sz="2400" dirty="0">
                <a:hlinkClick r:id="rId2"/>
              </a:rPr>
              <a:t>https://cdn.jendesstudio.com/articles/AC_1532682516_i1z8.jpg</a:t>
            </a:r>
            <a:endParaRPr lang="en-US" altLang="zh-TW" sz="2400" dirty="0"/>
          </a:p>
          <a:p>
            <a:pPr fontAlgn="base"/>
            <a:r>
              <a:rPr lang="zh-CN" altLang="en-US" sz="2400" dirty="0"/>
              <a:t>結果：</a:t>
            </a:r>
            <a:endParaRPr lang="zh-TW" altLang="en-US" sz="2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上傳圖片，判別狗的品種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7197BD5-3E67-40C3-B2C2-9C93E56C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13514"/>
            <a:ext cx="8247619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7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圖片網址，判別狗的品種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420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252520" cy="5105400"/>
          </a:xfrm>
        </p:spPr>
        <p:txBody>
          <a:bodyPr>
            <a:normAutofit/>
          </a:bodyPr>
          <a:lstStyle/>
          <a:p>
            <a:pPr fontAlgn="base"/>
            <a:r>
              <a:rPr lang="en-US" altLang="zh-TW" dirty="0">
                <a:effectLst/>
                <a:hlinkClick r:id="rId2"/>
              </a:rPr>
              <a:t>https://img.shoplineapp.com/media/image_clips/620b69a4b62f160029421122/original.png?1644915107</a:t>
            </a:r>
            <a:endParaRPr lang="en-US" altLang="zh-TW" dirty="0">
              <a:effectLst/>
            </a:endParaRPr>
          </a:p>
          <a:p>
            <a:pPr fontAlgn="base"/>
            <a:r>
              <a:rPr lang="zh-CN" altLang="en-US" sz="2400" dirty="0"/>
              <a:t>結果：</a:t>
            </a:r>
            <a:endParaRPr lang="zh-TW" altLang="en-US" sz="2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圖片網址，判別狗的品種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5CD4B3-7A6C-4EC2-A09E-46B02177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1" y="2996952"/>
            <a:ext cx="8247619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6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圖片網址，判別地點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847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252520" cy="5105400"/>
          </a:xfrm>
        </p:spPr>
        <p:txBody>
          <a:bodyPr>
            <a:normAutofit/>
          </a:bodyPr>
          <a:lstStyle/>
          <a:p>
            <a:pPr fontAlgn="base"/>
            <a:r>
              <a:rPr lang="en-US" altLang="zh-TW" dirty="0">
                <a:effectLst/>
                <a:hlinkClick r:id="rId2"/>
              </a:rPr>
              <a:t>https://home.csulb.edu/~jwinter2/chin410/projects2004/kobayashi/15.jpg</a:t>
            </a:r>
            <a:endParaRPr lang="en-US" altLang="zh-TW" dirty="0">
              <a:effectLst/>
            </a:endParaRPr>
          </a:p>
          <a:p>
            <a:pPr fontAlgn="base"/>
            <a:r>
              <a:rPr lang="zh-CN" altLang="en-US" sz="2400" dirty="0"/>
              <a:t>結果：</a:t>
            </a:r>
            <a:endParaRPr lang="zh-TW" altLang="en-US" sz="2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圖片網址，判別地點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8DC1C5-F3AD-485B-8D15-AE908A66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936"/>
            <a:ext cx="9568026" cy="38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6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圖片網址，判別地點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512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252520" cy="5105400"/>
          </a:xfrm>
        </p:spPr>
        <p:txBody>
          <a:bodyPr>
            <a:normAutofit/>
          </a:bodyPr>
          <a:lstStyle/>
          <a:p>
            <a:pPr fontAlgn="base"/>
            <a:r>
              <a:rPr lang="zh-CN" altLang="en-US" sz="2400" dirty="0"/>
              <a:t>結果：</a:t>
            </a:r>
            <a:endParaRPr lang="zh-TW" altLang="en-US" sz="2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圖片網址，判別地點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8DC1C5-F3AD-485B-8D15-AE908A663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936"/>
            <a:ext cx="9568026" cy="38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圖片網址，判別地點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980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252520" cy="5105400"/>
          </a:xfrm>
        </p:spPr>
        <p:txBody>
          <a:bodyPr>
            <a:normAutofit/>
          </a:bodyPr>
          <a:lstStyle/>
          <a:p>
            <a:pPr fontAlgn="base"/>
            <a:r>
              <a:rPr lang="en-US" altLang="zh-TW" sz="1800" dirty="0">
                <a:effectLst/>
                <a:hlinkClick r:id="rId2"/>
              </a:rPr>
              <a:t>https://upload.wikimedia.org/wikipedia/commons/thumb/2/24/%E7%B8%BD%E7%B5%B1%E5%BA%9C.jpg/1599px-%E7%B8%BD%E7%B5%B1%E5%BA%9C.jpg</a:t>
            </a:r>
            <a:endParaRPr lang="en-US" altLang="zh-TW" sz="1800" dirty="0">
              <a:effectLst/>
            </a:endParaRPr>
          </a:p>
          <a:p>
            <a:pPr fontAlgn="base"/>
            <a:r>
              <a:rPr lang="zh-CN" altLang="en-US" sz="2400" dirty="0"/>
              <a:t>結果：</a:t>
            </a:r>
            <a:endParaRPr lang="zh-TW" altLang="en-US" sz="24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圖片網址，判別地點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2048CC-9BD0-4DF7-9A46-16FF62481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36" y="2924648"/>
            <a:ext cx="8419048" cy="3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0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圖片識別功能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目前的限制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27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圖片識別功能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目前的限制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目前只能夠支援英文輸入模式下，才有支援圖片識別功能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改良方法：修改自己的輸入模式</a:t>
            </a:r>
            <a:endParaRPr kumimoji="1"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管理帳戶</a:t>
            </a:r>
            <a:endParaRPr kumimoji="1"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C35EFEC-57A6-4A8A-A5AF-D7E1372A3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67" y="4015493"/>
            <a:ext cx="4333333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圖片識別功能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目前的限制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pPr lvl="1"/>
            <a:r>
              <a:rPr kumimoji="1"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個人資訊</a:t>
            </a:r>
            <a:endParaRPr kumimoji="1"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修改語言</a:t>
            </a:r>
            <a:endParaRPr kumimoji="1"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231A82-BD72-47C5-BAD9-DBD50485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204213"/>
            <a:ext cx="4028571" cy="292380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47A5D8F-B983-4984-9F1B-467B314D6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35" y="3775442"/>
            <a:ext cx="3857143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60190341-CDCA-4B77-9284-7CB13DEF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圖片識別功能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目前的限制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5" cy="5148808"/>
          </a:xfrm>
        </p:spPr>
        <p:txBody>
          <a:bodyPr>
            <a:normAutofit/>
          </a:bodyPr>
          <a:lstStyle/>
          <a:p>
            <a:pPr lvl="1"/>
            <a:r>
              <a:rPr kumimoji="1"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r>
              <a:rPr kumimoji="1"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English</a:t>
            </a:r>
          </a:p>
          <a:p>
            <a:pPr lvl="1"/>
            <a:endParaRPr kumimoji="1"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2250C6-0968-4474-BE0C-C770103DD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72" y="1988840"/>
            <a:ext cx="5819048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A866B12-8B4D-4BCD-B1A4-6DA489F75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70E4D83-178D-4447-BF67-E5540D7F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結果：出現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upload file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356A448-0807-4900-950D-B179806B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29" y="1600200"/>
            <a:ext cx="8645394" cy="41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0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上傳圖片，判別姓名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286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B931332-0178-475D-A2E6-4BF47D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/>
          </a:bodyPr>
          <a:lstStyle/>
          <a:p>
            <a:pPr fontAlgn="base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下載圖片，再上傳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en-US" altLang="zh-TW" dirty="0">
                <a:hlinkClick r:id="rId2"/>
              </a:rPr>
              <a:t>https://img.ttshow.tw/images/author/Yang/122%E9%A6%96(5).jpg</a:t>
            </a:r>
            <a:endParaRPr lang="en-US" altLang="zh-TW" dirty="0"/>
          </a:p>
          <a:p>
            <a:pPr fontAlgn="base"/>
            <a:r>
              <a:rPr lang="zh-CN" altLang="en-US" dirty="0"/>
              <a:t>結果：人像不行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8736E8F-80F1-4A1B-8D88-28FE3552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上傳圖片，判別姓名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1B98D30-4295-44B3-96BB-7D860BA46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84984"/>
            <a:ext cx="4476190" cy="3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3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344041"/>
            <a:ext cx="8964488" cy="438594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r>
              <a:rPr lang="zh-CN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上傳圖片，判別狗的品種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9465821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355</Words>
  <Application>Microsoft Office PowerPoint</Application>
  <PresentationFormat>如螢幕大小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Segoe Condensed</vt:lpstr>
      <vt:lpstr>微軟正黑體</vt:lpstr>
      <vt:lpstr>Arial</vt:lpstr>
      <vt:lpstr>Bookman Old Style</vt:lpstr>
      <vt:lpstr>Calibri</vt:lpstr>
      <vt:lpstr>EdBackToSchl(2)</vt:lpstr>
      <vt:lpstr>PowerPoint 簡報</vt:lpstr>
      <vt:lpstr>PowerPoint 簡報</vt:lpstr>
      <vt:lpstr>圖片識別功能目前的限制</vt:lpstr>
      <vt:lpstr>圖片識別功能目前的限制</vt:lpstr>
      <vt:lpstr>圖片識別功能目前的限制</vt:lpstr>
      <vt:lpstr>結果：出現+，upload file的功能</vt:lpstr>
      <vt:lpstr>PowerPoint 簡報</vt:lpstr>
      <vt:lpstr>上傳圖片，判別姓名</vt:lpstr>
      <vt:lpstr>PowerPoint 簡報</vt:lpstr>
      <vt:lpstr>上傳圖片，判別狗的品種</vt:lpstr>
      <vt:lpstr>上傳圖片，判別狗的品種</vt:lpstr>
      <vt:lpstr>PowerPoint 簡報</vt:lpstr>
      <vt:lpstr>圖片網址，判別狗的品種</vt:lpstr>
      <vt:lpstr>PowerPoint 簡報</vt:lpstr>
      <vt:lpstr>圖片網址，判別地點</vt:lpstr>
      <vt:lpstr>PowerPoint 簡報</vt:lpstr>
      <vt:lpstr>圖片網址，判別地點</vt:lpstr>
      <vt:lpstr>PowerPoint 簡報</vt:lpstr>
      <vt:lpstr>圖片網址，判別地點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2023-08-06T18:15:40Z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