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bookmarkIdSeed="2">
  <p:sldMasterIdLst>
    <p:sldMasterId id="2147483648" r:id="rId2"/>
  </p:sldMasterIdLst>
  <p:notesMasterIdLst>
    <p:notesMasterId r:id="rId15"/>
  </p:notesMasterIdLst>
  <p:handoutMasterIdLst>
    <p:handoutMasterId r:id="rId16"/>
  </p:handoutMasterIdLst>
  <p:sldIdLst>
    <p:sldId id="554" r:id="rId3"/>
    <p:sldId id="879" r:id="rId4"/>
    <p:sldId id="808" r:id="rId5"/>
    <p:sldId id="890" r:id="rId6"/>
    <p:sldId id="884" r:id="rId7"/>
    <p:sldId id="885" r:id="rId8"/>
    <p:sldId id="886" r:id="rId9"/>
    <p:sldId id="887" r:id="rId10"/>
    <p:sldId id="888" r:id="rId11"/>
    <p:sldId id="889" r:id="rId12"/>
    <p:sldId id="880" r:id="rId13"/>
    <p:sldId id="881" r:id="rId14"/>
  </p:sldIdLst>
  <p:sldSz cx="9144000" cy="6858000" type="screen4x3"/>
  <p:notesSz cx="6858000" cy="9144000"/>
  <p:defaultTextStyle>
    <a:defPPr>
      <a:defRPr lang="en-US"/>
    </a:defPPr>
    <a:lvl1pPr marL="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545" autoAdjust="0"/>
    <p:restoredTop sz="93977" autoAdjust="0"/>
  </p:normalViewPr>
  <p:slideViewPr>
    <p:cSldViewPr>
      <p:cViewPr varScale="1">
        <p:scale>
          <a:sx n="68" d="100"/>
          <a:sy n="68" d="100"/>
        </p:scale>
        <p:origin x="1074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40" d="100"/>
          <a:sy n="40" d="100"/>
        </p:scale>
        <p:origin x="-1579" y="-8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l" latinLnBrk="0">
              <a:defRPr lang="zh-TW" sz="1200"/>
            </a:lvl1pPr>
          </a:lstStyle>
          <a:p>
            <a:endParaRPr lang="zh-TW" dirty="0"/>
          </a:p>
        </p:txBody>
      </p:sp>
      <p:sp>
        <p:nvSpPr>
          <p:cNvPr id="3" name="Rectangl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r" latinLnBrk="0">
              <a:defRPr lang="zh-TW" sz="1200"/>
            </a:lvl1pPr>
          </a:lstStyle>
          <a:p>
            <a:fld id="{9472DD5C-B6A9-4714-908F-0B8F74738B98}" type="datetimeFigureOut">
              <a:rPr lang="en-US" altLang="zh-TW" smtClean="0"/>
              <a:pPr/>
              <a:t>8/9/2023</a:t>
            </a:fld>
            <a:endParaRPr lang="zh-TW" dirty="0"/>
          </a:p>
        </p:txBody>
      </p:sp>
      <p:sp>
        <p:nvSpPr>
          <p:cNvPr id="4" name="Rectangl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l" latinLnBrk="0">
              <a:defRPr lang="zh-TW" sz="1200"/>
            </a:lvl1pPr>
          </a:lstStyle>
          <a:p>
            <a:endParaRPr lang="zh-TW" dirty="0"/>
          </a:p>
        </p:txBody>
      </p:sp>
      <p:sp>
        <p:nvSpPr>
          <p:cNvPr id="5" name="Rectangl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r" latinLnBrk="0">
              <a:defRPr lang="zh-TW" sz="1200"/>
            </a:lvl1pPr>
          </a:lstStyle>
          <a:p>
            <a:fld id="{7C1C90DE-A98B-4173-B17E-434F189FC4DB}" type="slidenum">
              <a:rPr lang="zh-TW" smtClean="0"/>
              <a:pPr/>
              <a:t>‹#›</a:t>
            </a:fld>
            <a:endParaRPr lang="zh-TW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l" latinLnBrk="0">
              <a:defRPr lang="zh-TW" sz="1200"/>
            </a:lvl1pPr>
          </a:lstStyle>
          <a:p>
            <a:endParaRPr lang="zh-TW"/>
          </a:p>
        </p:txBody>
      </p:sp>
      <p:sp>
        <p:nvSpPr>
          <p:cNvPr id="3" name="Rectangl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r" latinLnBrk="0">
              <a:defRPr lang="zh-TW" sz="1200"/>
            </a:lvl1pPr>
          </a:lstStyle>
          <a:p>
            <a:fld id="{193366E8-8A22-4400-BBA2-8D322280A6E8}" type="datetimeFigureOut">
              <a:rPr lang="zh-TW" altLang="en-US"/>
              <a:pPr/>
              <a:t>2023/8/9</a:t>
            </a:fld>
            <a:endParaRPr lang="zh-TW"/>
          </a:p>
        </p:txBody>
      </p:sp>
      <p:sp>
        <p:nvSpPr>
          <p:cNvPr id="4" name="Rectangl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rtlCol="0" anchor="ctr"/>
          <a:lstStyle/>
          <a:p>
            <a:endParaRPr lang="zh-TW"/>
          </a:p>
        </p:txBody>
      </p:sp>
      <p:sp>
        <p:nvSpPr>
          <p:cNvPr id="5" name="Rectangl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</a:p>
        </p:txBody>
      </p:sp>
      <p:sp>
        <p:nvSpPr>
          <p:cNvPr id="6" name="Rectangl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l" latinLnBrk="0">
              <a:defRPr lang="zh-TW" sz="1200"/>
            </a:lvl1pPr>
          </a:lstStyle>
          <a:p>
            <a:endParaRPr lang="zh-TW"/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r" latinLnBrk="0">
              <a:defRPr lang="zh-TW" sz="1200"/>
            </a:lvl1pPr>
          </a:lstStyle>
          <a:p>
            <a:fld id="{3792D2CF-A01B-4515-8B40-3DC34258267A}" type="slidenum">
              <a:rPr/>
              <a:pPr/>
              <a:t>‹#›</a:t>
            </a:fld>
            <a:endParaRPr 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rtl="0" latinLnBrk="0">
      <a:defRPr lang="zh-TW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>
      <a:defRPr lang="zh-TW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>
      <a:defRPr lang="zh-TW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>
      <a:defRPr lang="zh-TW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>
      <a:defRPr lang="zh-TW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>
      <a:defRPr lang="zh-TW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>
      <a:defRPr lang="zh-TW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>
      <a:defRPr lang="zh-TW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>
      <a:defRPr lang="zh-TW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標題投影片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-1574" y="0"/>
            <a:ext cx="9144000" cy="6858000"/>
            <a:chOff x="-1574" y="0"/>
            <a:chExt cx="9144000" cy="6858000"/>
          </a:xfrm>
        </p:grpSpPr>
        <p:pic>
          <p:nvPicPr>
            <p:cNvPr id="7" name="Rectangle 6"/>
            <p:cNvPicPr>
              <a:picLocks noChangeAspect="1"/>
            </p:cNvPicPr>
            <p:nvPr/>
          </p:nvPicPr>
          <p:blipFill>
            <a:blip r:embed="rId2" cstate="print">
              <a:duotone>
                <a:schemeClr val="accent1"/>
                <a:srgbClr val="FFFFFF"/>
              </a:duotone>
              <a:lum bright="-10000"/>
            </a:blip>
            <a:stretch>
              <a:fillRect/>
            </a:stretch>
          </p:blipFill>
          <p:spPr>
            <a:xfrm>
              <a:off x="-1574" y="381000"/>
              <a:ext cx="9144000" cy="6093619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1" name="Rectangle 10"/>
            <p:cNvSpPr/>
            <p:nvPr userDrawn="1"/>
          </p:nvSpPr>
          <p:spPr>
            <a:xfrm>
              <a:off x="-1574" y="0"/>
              <a:ext cx="9144000" cy="304800"/>
            </a:xfrm>
            <a:prstGeom prst="rect">
              <a:avLst/>
            </a:prstGeom>
            <a:solidFill>
              <a:schemeClr val="bg2"/>
            </a:solidFill>
            <a:ln w="25400" cap="rnd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/>
            </a:p>
          </p:txBody>
        </p:sp>
        <p:sp>
          <p:nvSpPr>
            <p:cNvPr id="12" name="Rectangle 11"/>
            <p:cNvSpPr/>
            <p:nvPr userDrawn="1"/>
          </p:nvSpPr>
          <p:spPr>
            <a:xfrm>
              <a:off x="-1574" y="6553200"/>
              <a:ext cx="9144000" cy="304800"/>
            </a:xfrm>
            <a:prstGeom prst="rect">
              <a:avLst/>
            </a:prstGeom>
            <a:solidFill>
              <a:schemeClr val="bg2"/>
            </a:solidFill>
            <a:ln w="25400" cap="rnd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/>
            </a:p>
          </p:txBody>
        </p:sp>
        <p:cxnSp>
          <p:nvCxnSpPr>
            <p:cNvPr id="15" name="Straight Connector 14"/>
            <p:cNvCxnSpPr/>
            <p:nvPr/>
          </p:nvCxnSpPr>
          <p:spPr>
            <a:xfrm>
              <a:off x="-1574" y="381000"/>
              <a:ext cx="9144000" cy="1588"/>
            </a:xfrm>
            <a:prstGeom prst="line">
              <a:avLst/>
            </a:prstGeom>
            <a:ln w="38100" cap="flat" cmpd="sng" algn="ctr">
              <a:solidFill>
                <a:schemeClr val="accent1">
                  <a:shade val="75000"/>
                </a:schemeClr>
              </a:solidFill>
              <a:prstDash val="solid"/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>
              <a:off x="-1574" y="6477000"/>
              <a:ext cx="9144000" cy="1588"/>
            </a:xfrm>
            <a:prstGeom prst="line">
              <a:avLst/>
            </a:prstGeom>
            <a:ln w="38100" cap="flat" cmpd="sng" algn="ctr">
              <a:solidFill>
                <a:schemeClr val="accent1">
                  <a:shade val="75000"/>
                </a:schemeClr>
              </a:solidFill>
              <a:prstDash val="solid"/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1" name="Shape 20"/>
          <p:cNvSpPr>
            <a:spLocks noGrp="1"/>
          </p:cNvSpPr>
          <p:nvPr>
            <p:ph type="title"/>
          </p:nvPr>
        </p:nvSpPr>
        <p:spPr>
          <a:xfrm>
            <a:off x="704850" y="4495800"/>
            <a:ext cx="7772400" cy="1362075"/>
          </a:xfrm>
          <a:prstGeom prst="rect">
            <a:avLst/>
          </a:prstGeom>
        </p:spPr>
        <p:txBody>
          <a:bodyPr anchor="t"/>
          <a:lstStyle>
            <a:lvl1pPr algn="ctr" latinLnBrk="0">
              <a:defRPr lang="zh-TW" sz="4000" b="0" cap="none" baseline="0">
                <a:solidFill>
                  <a:schemeClr val="tx1"/>
                </a:solidFill>
                <a:effectLst>
                  <a:outerShdw blurRad="50800" dist="50800" dir="2700000" algn="tl" rotWithShape="0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TW" altLang="en-US"/>
              <a:t>按一下以編輯母片標題樣式</a:t>
            </a:r>
            <a:endParaRPr lang="zh-TW"/>
          </a:p>
        </p:txBody>
      </p:sp>
      <p:sp>
        <p:nvSpPr>
          <p:cNvPr id="3" name="Shape 2"/>
          <p:cNvSpPr>
            <a:spLocks noGrp="1"/>
          </p:cNvSpPr>
          <p:nvPr>
            <p:ph type="subTitle" idx="1"/>
          </p:nvPr>
        </p:nvSpPr>
        <p:spPr>
          <a:xfrm>
            <a:off x="1371600" y="2667000"/>
            <a:ext cx="6400800" cy="1752600"/>
          </a:xfrm>
        </p:spPr>
        <p:txBody>
          <a:bodyPr anchor="b" anchorCtr="0"/>
          <a:lstStyle>
            <a:lvl1pPr marL="0" indent="0" algn="ctr" latinLnBrk="0">
              <a:buNone/>
              <a:defRPr lang="zh-TW">
                <a:solidFill>
                  <a:schemeClr val="bg2"/>
                </a:solidFill>
                <a:effectLst/>
              </a:defRPr>
            </a:lvl1pPr>
            <a:lvl2pPr marL="457200" indent="0" algn="ctr">
              <a:buNone/>
              <a:defRPr lang="zh-TW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 lang="zh-TW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 lang="zh-TW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 lang="zh-TW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 lang="zh-TW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 lang="zh-TW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 lang="zh-TW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 lang="zh-TW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/>
              <a:t>按一下以編輯母片副標題樣式</a:t>
            </a:r>
            <a:endParaRPr lang="zh-TW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標題及物件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TW"/>
          </a:p>
        </p:txBody>
      </p:sp>
      <p:sp>
        <p:nvSpPr>
          <p:cNvPr id="4" name="Shap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70D0AA-A564-40E6-BDF9-FE3371FD07B4}" type="datetimeFigureOut">
              <a:rPr lang="zh-TW" altLang="en-US"/>
              <a:pPr/>
              <a:t>2023/8/9</a:t>
            </a:fld>
            <a:endParaRPr lang="zh-TW"/>
          </a:p>
        </p:txBody>
      </p:sp>
      <p:sp>
        <p:nvSpPr>
          <p:cNvPr id="5" name="Shap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/>
          </a:p>
        </p:txBody>
      </p:sp>
      <p:sp>
        <p:nvSpPr>
          <p:cNvPr id="6" name="Shap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2430-FB11-4C87-BF1D-6F488A17F237}" type="slidenum">
              <a:rPr/>
              <a:pPr/>
              <a:t>‹#›</a:t>
            </a:fld>
            <a:endParaRPr lang="zh-TW"/>
          </a:p>
        </p:txBody>
      </p:sp>
      <p:sp>
        <p:nvSpPr>
          <p:cNvPr id="7" name="Rectang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zh-TW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小節標題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-1574" y="0"/>
            <a:ext cx="9145574" cy="6858000"/>
            <a:chOff x="-1574" y="0"/>
            <a:chExt cx="9145574" cy="6858000"/>
          </a:xfrm>
        </p:grpSpPr>
        <p:sp>
          <p:nvSpPr>
            <p:cNvPr id="18" name="Rectangle 17"/>
            <p:cNvSpPr/>
            <p:nvPr userDrawn="1"/>
          </p:nvSpPr>
          <p:spPr>
            <a:xfrm>
              <a:off x="0" y="381000"/>
              <a:ext cx="9144000" cy="6096000"/>
            </a:xfrm>
            <a:prstGeom prst="rect">
              <a:avLst/>
            </a:prstGeom>
            <a:gradFill>
              <a:gsLst>
                <a:gs pos="0">
                  <a:schemeClr val="accent1">
                    <a:tint val="40000"/>
                  </a:schemeClr>
                </a:gs>
                <a:gs pos="100000">
                  <a:schemeClr val="accent1">
                    <a:shade val="75000"/>
                  </a:schemeClr>
                </a:gs>
              </a:gsLst>
              <a:path path="circle">
                <a:fillToRect l="100000" t="100000" r="100000" b="100000"/>
              </a:path>
            </a:gradFill>
            <a:ln w="25400" cap="rnd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/>
            </a:p>
          </p:txBody>
        </p:sp>
        <p:sp>
          <p:nvSpPr>
            <p:cNvPr id="10" name="Rectangle 9"/>
            <p:cNvSpPr/>
            <p:nvPr userDrawn="1"/>
          </p:nvSpPr>
          <p:spPr>
            <a:xfrm>
              <a:off x="-1574" y="0"/>
              <a:ext cx="9144000" cy="304800"/>
            </a:xfrm>
            <a:prstGeom prst="rect">
              <a:avLst/>
            </a:prstGeom>
            <a:solidFill>
              <a:schemeClr val="bg2"/>
            </a:solidFill>
            <a:ln w="25400" cap="rnd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/>
            </a:p>
          </p:txBody>
        </p:sp>
        <p:sp>
          <p:nvSpPr>
            <p:cNvPr id="15" name="Rectangle 14"/>
            <p:cNvSpPr/>
            <p:nvPr userDrawn="1"/>
          </p:nvSpPr>
          <p:spPr>
            <a:xfrm>
              <a:off x="-1574" y="6553200"/>
              <a:ext cx="9144000" cy="304800"/>
            </a:xfrm>
            <a:prstGeom prst="rect">
              <a:avLst/>
            </a:prstGeom>
            <a:solidFill>
              <a:schemeClr val="bg2"/>
            </a:solidFill>
            <a:ln w="25400" cap="rnd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/>
            </a:p>
          </p:txBody>
        </p:sp>
        <p:cxnSp>
          <p:nvCxnSpPr>
            <p:cNvPr id="16" name="Straight Connector 15"/>
            <p:cNvCxnSpPr/>
            <p:nvPr/>
          </p:nvCxnSpPr>
          <p:spPr>
            <a:xfrm>
              <a:off x="-1574" y="381000"/>
              <a:ext cx="9144000" cy="1588"/>
            </a:xfrm>
            <a:prstGeom prst="line">
              <a:avLst/>
            </a:prstGeom>
            <a:ln w="38100" cap="flat" cmpd="sng" algn="ctr">
              <a:solidFill>
                <a:schemeClr val="accent1">
                  <a:shade val="75000"/>
                </a:schemeClr>
              </a:solidFill>
              <a:prstDash val="solid"/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>
              <a:off x="-1574" y="6477000"/>
              <a:ext cx="9144000" cy="1588"/>
            </a:xfrm>
            <a:prstGeom prst="line">
              <a:avLst/>
            </a:prstGeom>
            <a:ln w="38100" cap="flat" cmpd="sng" algn="ctr">
              <a:solidFill>
                <a:schemeClr val="accent1">
                  <a:shade val="75000"/>
                </a:schemeClr>
              </a:solidFill>
              <a:prstDash val="solid"/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Shape 1"/>
          <p:cNvSpPr>
            <a:spLocks noGrp="1"/>
          </p:cNvSpPr>
          <p:nvPr>
            <p:ph type="title"/>
          </p:nvPr>
        </p:nvSpPr>
        <p:spPr>
          <a:xfrm>
            <a:off x="722313" y="4505325"/>
            <a:ext cx="7772400" cy="1362075"/>
          </a:xfrm>
          <a:prstGeom prst="rect">
            <a:avLst/>
          </a:prstGeom>
        </p:spPr>
        <p:txBody>
          <a:bodyPr anchor="t"/>
          <a:lstStyle>
            <a:lvl1pPr algn="ctr" latinLnBrk="0">
              <a:defRPr lang="zh-TW" sz="4000" b="0" cap="none" baseline="0">
                <a:solidFill>
                  <a:schemeClr val="tx1"/>
                </a:solidFill>
                <a:effectLst>
                  <a:outerShdw blurRad="50800" dist="50800" dir="2700000" algn="tl" rotWithShape="0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TW" altLang="en-US"/>
              <a:t>按一下以編輯母片標題樣式</a:t>
            </a:r>
            <a:endParaRPr lang="zh-TW"/>
          </a:p>
        </p:txBody>
      </p:sp>
      <p:sp>
        <p:nvSpPr>
          <p:cNvPr id="3" name="Shap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 algn="ctr" latinLnBrk="0">
              <a:buNone/>
              <a:defRPr lang="zh-TW" sz="2800">
                <a:solidFill>
                  <a:schemeClr val="tx1"/>
                </a:solidFill>
              </a:defRPr>
            </a:lvl1pPr>
            <a:lvl2pPr marL="457200" indent="0">
              <a:buNone/>
              <a:defRPr lang="zh-TW"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lang="zh-TW"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lang="zh-TW"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lang="zh-TW"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lang="zh-TW"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lang="zh-TW"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lang="zh-TW"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lang="zh-TW"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 latinLnBrk="0">
              <a:defRPr lang="zh-TW" sz="2800"/>
            </a:lvl1pPr>
            <a:lvl2pPr>
              <a:defRPr lang="zh-TW" sz="2400"/>
            </a:lvl2pPr>
            <a:lvl3pPr>
              <a:defRPr lang="zh-TW" sz="2000"/>
            </a:lvl3pPr>
            <a:lvl4pPr>
              <a:defRPr lang="zh-TW" sz="1800"/>
            </a:lvl4pPr>
            <a:lvl5pPr>
              <a:defRPr lang="zh-TW" sz="1800"/>
            </a:lvl5pPr>
            <a:lvl6pPr>
              <a:defRPr lang="zh-TW" sz="1800"/>
            </a:lvl6pPr>
            <a:lvl7pPr>
              <a:defRPr lang="zh-TW" sz="1800"/>
            </a:lvl7pPr>
            <a:lvl8pPr>
              <a:defRPr lang="zh-TW" sz="1800"/>
            </a:lvl8pPr>
            <a:lvl9pPr>
              <a:defRPr lang="zh-TW"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TW"/>
          </a:p>
        </p:txBody>
      </p:sp>
      <p:sp>
        <p:nvSpPr>
          <p:cNvPr id="4" name="Shap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 latinLnBrk="0">
              <a:defRPr lang="zh-TW" sz="2800"/>
            </a:lvl1pPr>
            <a:lvl2pPr>
              <a:defRPr lang="zh-TW" sz="2400"/>
            </a:lvl2pPr>
            <a:lvl3pPr>
              <a:defRPr lang="zh-TW" sz="2000"/>
            </a:lvl3pPr>
            <a:lvl4pPr>
              <a:defRPr lang="zh-TW" sz="1800"/>
            </a:lvl4pPr>
            <a:lvl5pPr>
              <a:defRPr lang="zh-TW" sz="1800"/>
            </a:lvl5pPr>
            <a:lvl6pPr>
              <a:defRPr lang="zh-TW" sz="1800"/>
            </a:lvl6pPr>
            <a:lvl7pPr>
              <a:defRPr lang="zh-TW" sz="1800"/>
            </a:lvl7pPr>
            <a:lvl8pPr>
              <a:defRPr lang="zh-TW" sz="1800"/>
            </a:lvl8pPr>
            <a:lvl9pPr>
              <a:defRPr lang="zh-TW"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TW"/>
          </a:p>
        </p:txBody>
      </p:sp>
      <p:sp>
        <p:nvSpPr>
          <p:cNvPr id="5" name="Shap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70D0AA-A564-40E6-BDF9-FE3371FD07B4}" type="datetimeFigureOut">
              <a:rPr lang="zh-TW" altLang="en-US"/>
              <a:pPr/>
              <a:t>2023/8/9</a:t>
            </a:fld>
            <a:endParaRPr lang="zh-TW"/>
          </a:p>
        </p:txBody>
      </p:sp>
      <p:sp>
        <p:nvSpPr>
          <p:cNvPr id="6" name="Shap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/>
          </a:p>
        </p:txBody>
      </p:sp>
      <p:sp>
        <p:nvSpPr>
          <p:cNvPr id="7" name="Shap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2430-FB11-4C87-BF1D-6F488A17F237}" type="slidenum">
              <a:rPr/>
              <a:pPr/>
              <a:t>‹#›</a:t>
            </a:fld>
            <a:endParaRPr lang="zh-TW"/>
          </a:p>
        </p:txBody>
      </p:sp>
      <p:sp>
        <p:nvSpPr>
          <p:cNvPr id="8" name="Rectang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zh-TW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對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latinLnBrk="0">
              <a:buNone/>
              <a:defRPr lang="zh-TW" sz="2400" b="0">
                <a:solidFill>
                  <a:schemeClr val="tx2"/>
                </a:solidFill>
              </a:defRPr>
            </a:lvl1pPr>
            <a:lvl2pPr marL="457200" indent="0">
              <a:buNone/>
              <a:defRPr lang="zh-TW" sz="2000" b="1"/>
            </a:lvl2pPr>
            <a:lvl3pPr marL="914400" indent="0">
              <a:buNone/>
              <a:defRPr lang="zh-TW" sz="1800" b="1"/>
            </a:lvl3pPr>
            <a:lvl4pPr marL="1371600" indent="0">
              <a:buNone/>
              <a:defRPr lang="zh-TW" sz="1600" b="1"/>
            </a:lvl4pPr>
            <a:lvl5pPr marL="1828800" indent="0">
              <a:buNone/>
              <a:defRPr lang="zh-TW" sz="1600" b="1"/>
            </a:lvl5pPr>
            <a:lvl6pPr marL="2286000" indent="0">
              <a:buNone/>
              <a:defRPr lang="zh-TW" sz="1600" b="1"/>
            </a:lvl6pPr>
            <a:lvl7pPr marL="2743200" indent="0">
              <a:buNone/>
              <a:defRPr lang="zh-TW" sz="1600" b="1"/>
            </a:lvl7pPr>
            <a:lvl8pPr marL="3200400" indent="0">
              <a:buNone/>
              <a:defRPr lang="zh-TW" sz="1600" b="1"/>
            </a:lvl8pPr>
            <a:lvl9pPr marL="3657600" indent="0">
              <a:buNone/>
              <a:defRPr lang="zh-TW"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Shap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 latinLnBrk="0">
              <a:defRPr lang="zh-TW" sz="2400"/>
            </a:lvl1pPr>
            <a:lvl2pPr>
              <a:defRPr lang="zh-TW" sz="2000"/>
            </a:lvl2pPr>
            <a:lvl3pPr>
              <a:defRPr lang="zh-TW" sz="1800"/>
            </a:lvl3pPr>
            <a:lvl4pPr>
              <a:defRPr lang="zh-TW" sz="1600"/>
            </a:lvl4pPr>
            <a:lvl5pPr>
              <a:defRPr lang="zh-TW" sz="1600"/>
            </a:lvl5pPr>
            <a:lvl6pPr>
              <a:defRPr lang="zh-TW" sz="1600"/>
            </a:lvl6pPr>
            <a:lvl7pPr>
              <a:defRPr lang="zh-TW" sz="1600"/>
            </a:lvl7pPr>
            <a:lvl8pPr>
              <a:defRPr lang="zh-TW" sz="1600"/>
            </a:lvl8pPr>
            <a:lvl9pPr>
              <a:defRPr lang="zh-TW"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TW"/>
          </a:p>
        </p:txBody>
      </p:sp>
      <p:sp>
        <p:nvSpPr>
          <p:cNvPr id="5" name="Shap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latinLnBrk="0">
              <a:buNone/>
              <a:defRPr lang="zh-TW" sz="2400" b="0">
                <a:solidFill>
                  <a:schemeClr val="tx2"/>
                </a:solidFill>
              </a:defRPr>
            </a:lvl1pPr>
            <a:lvl2pPr marL="457200" indent="0">
              <a:buNone/>
              <a:defRPr lang="zh-TW" sz="2000" b="1"/>
            </a:lvl2pPr>
            <a:lvl3pPr marL="914400" indent="0">
              <a:buNone/>
              <a:defRPr lang="zh-TW" sz="1800" b="1"/>
            </a:lvl3pPr>
            <a:lvl4pPr marL="1371600" indent="0">
              <a:buNone/>
              <a:defRPr lang="zh-TW" sz="1600" b="1"/>
            </a:lvl4pPr>
            <a:lvl5pPr marL="1828800" indent="0">
              <a:buNone/>
              <a:defRPr lang="zh-TW" sz="1600" b="1"/>
            </a:lvl5pPr>
            <a:lvl6pPr marL="2286000" indent="0">
              <a:buNone/>
              <a:defRPr lang="zh-TW" sz="1600" b="1"/>
            </a:lvl6pPr>
            <a:lvl7pPr marL="2743200" indent="0">
              <a:buNone/>
              <a:defRPr lang="zh-TW" sz="1600" b="1"/>
            </a:lvl7pPr>
            <a:lvl8pPr marL="3200400" indent="0">
              <a:buNone/>
              <a:defRPr lang="zh-TW" sz="1600" b="1"/>
            </a:lvl8pPr>
            <a:lvl9pPr marL="3657600" indent="0">
              <a:buNone/>
              <a:defRPr lang="zh-TW"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Shap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 latinLnBrk="0">
              <a:defRPr lang="zh-TW" sz="2400"/>
            </a:lvl1pPr>
            <a:lvl2pPr>
              <a:defRPr lang="zh-TW" sz="2000"/>
            </a:lvl2pPr>
            <a:lvl3pPr>
              <a:defRPr lang="zh-TW" sz="1800"/>
            </a:lvl3pPr>
            <a:lvl4pPr>
              <a:defRPr lang="zh-TW" sz="1600"/>
            </a:lvl4pPr>
            <a:lvl5pPr>
              <a:defRPr lang="zh-TW" sz="1600"/>
            </a:lvl5pPr>
            <a:lvl6pPr>
              <a:defRPr lang="zh-TW" sz="1600"/>
            </a:lvl6pPr>
            <a:lvl7pPr>
              <a:defRPr lang="zh-TW" sz="1600"/>
            </a:lvl7pPr>
            <a:lvl8pPr>
              <a:defRPr lang="zh-TW" sz="1600"/>
            </a:lvl8pPr>
            <a:lvl9pPr>
              <a:defRPr lang="zh-TW"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TW"/>
          </a:p>
        </p:txBody>
      </p:sp>
      <p:sp>
        <p:nvSpPr>
          <p:cNvPr id="7" name="Shap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70D0AA-A564-40E6-BDF9-FE3371FD07B4}" type="datetimeFigureOut">
              <a:rPr lang="zh-TW" altLang="en-US"/>
              <a:pPr/>
              <a:t>2023/8/9</a:t>
            </a:fld>
            <a:endParaRPr lang="zh-TW"/>
          </a:p>
        </p:txBody>
      </p:sp>
      <p:sp>
        <p:nvSpPr>
          <p:cNvPr id="8" name="Shap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/>
          </a:p>
        </p:txBody>
      </p:sp>
      <p:sp>
        <p:nvSpPr>
          <p:cNvPr id="9" name="Shap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2430-FB11-4C87-BF1D-6F488A17F237}" type="slidenum">
              <a:rPr/>
              <a:pPr/>
              <a:t>‹#›</a:t>
            </a:fld>
            <a:endParaRPr lang="zh-TW"/>
          </a:p>
        </p:txBody>
      </p:sp>
      <p:sp>
        <p:nvSpPr>
          <p:cNvPr id="10" name="Rectang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zh-TW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70D0AA-A564-40E6-BDF9-FE3371FD07B4}" type="datetimeFigureOut">
              <a:rPr lang="zh-TW" altLang="en-US"/>
              <a:pPr/>
              <a:t>2023/8/9</a:t>
            </a:fld>
            <a:endParaRPr lang="zh-TW"/>
          </a:p>
        </p:txBody>
      </p:sp>
      <p:sp>
        <p:nvSpPr>
          <p:cNvPr id="4" name="Shap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/>
          </a:p>
        </p:txBody>
      </p:sp>
      <p:sp>
        <p:nvSpPr>
          <p:cNvPr id="5" name="Shap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2430-FB11-4C87-BF1D-6F488A17F237}" type="slidenum">
              <a:rPr/>
              <a:pPr/>
              <a:t>‹#›</a:t>
            </a:fld>
            <a:endParaRPr lang="zh-TW"/>
          </a:p>
        </p:txBody>
      </p:sp>
      <p:sp>
        <p:nvSpPr>
          <p:cNvPr id="6" name="Rectang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zh-TW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70D0AA-A564-40E6-BDF9-FE3371FD07B4}" type="datetimeFigureOut">
              <a:rPr lang="zh-TW" altLang="en-US"/>
              <a:pPr/>
              <a:t>2023/8/9</a:t>
            </a:fld>
            <a:endParaRPr lang="zh-TW"/>
          </a:p>
        </p:txBody>
      </p:sp>
      <p:sp>
        <p:nvSpPr>
          <p:cNvPr id="3" name="Shap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/>
          </a:p>
        </p:txBody>
      </p:sp>
      <p:sp>
        <p:nvSpPr>
          <p:cNvPr id="4" name="Shap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2430-FB11-4C87-BF1D-6F488A17F237}" type="slidenum">
              <a:rPr/>
              <a:pPr/>
              <a:t>‹#›</a:t>
            </a:fld>
            <a:endParaRPr lang="zh-TW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2"/>
          <p:cNvSpPr>
            <a:spLocks noGrp="1"/>
          </p:cNvSpPr>
          <p:nvPr>
            <p:ph idx="1"/>
          </p:nvPr>
        </p:nvSpPr>
        <p:spPr>
          <a:xfrm>
            <a:off x="3575050" y="1600201"/>
            <a:ext cx="5111750" cy="4525963"/>
          </a:xfrm>
        </p:spPr>
        <p:txBody>
          <a:bodyPr/>
          <a:lstStyle>
            <a:lvl1pPr latinLnBrk="0">
              <a:defRPr lang="zh-TW" sz="3200">
                <a:solidFill>
                  <a:schemeClr val="tx1"/>
                </a:solidFill>
              </a:defRPr>
            </a:lvl1pPr>
            <a:lvl2pPr>
              <a:defRPr lang="zh-TW" sz="2800"/>
            </a:lvl2pPr>
            <a:lvl3pPr>
              <a:defRPr lang="zh-TW" sz="2400"/>
            </a:lvl3pPr>
            <a:lvl4pPr>
              <a:defRPr lang="zh-TW" sz="2000"/>
            </a:lvl4pPr>
            <a:lvl5pPr>
              <a:defRPr lang="zh-TW" sz="2000"/>
            </a:lvl5pPr>
            <a:lvl6pPr>
              <a:defRPr lang="zh-TW" sz="2000"/>
            </a:lvl6pPr>
            <a:lvl7pPr>
              <a:defRPr lang="zh-TW" sz="2000"/>
            </a:lvl7pPr>
            <a:lvl8pPr>
              <a:defRPr lang="zh-TW" sz="2000"/>
            </a:lvl8pPr>
            <a:lvl9pPr>
              <a:defRPr lang="zh-TW"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TW"/>
          </a:p>
        </p:txBody>
      </p:sp>
      <p:sp>
        <p:nvSpPr>
          <p:cNvPr id="4" name="Shape 3"/>
          <p:cNvSpPr>
            <a:spLocks noGrp="1"/>
          </p:cNvSpPr>
          <p:nvPr>
            <p:ph type="body" sz="half" idx="2"/>
          </p:nvPr>
        </p:nvSpPr>
        <p:spPr>
          <a:xfrm>
            <a:off x="457201" y="1600201"/>
            <a:ext cx="3008313" cy="4525963"/>
          </a:xfrm>
        </p:spPr>
        <p:txBody>
          <a:bodyPr/>
          <a:lstStyle>
            <a:lvl1pPr marL="0" indent="0" latinLnBrk="0">
              <a:buNone/>
              <a:defRPr lang="zh-TW" sz="1400"/>
            </a:lvl1pPr>
            <a:lvl2pPr marL="457200" indent="0">
              <a:buNone/>
              <a:defRPr lang="zh-TW" sz="1200"/>
            </a:lvl2pPr>
            <a:lvl3pPr marL="914400" indent="0">
              <a:buNone/>
              <a:defRPr lang="zh-TW" sz="1000"/>
            </a:lvl3pPr>
            <a:lvl4pPr marL="1371600" indent="0">
              <a:buNone/>
              <a:defRPr lang="zh-TW" sz="900"/>
            </a:lvl4pPr>
            <a:lvl5pPr marL="1828800" indent="0">
              <a:buNone/>
              <a:defRPr lang="zh-TW" sz="900"/>
            </a:lvl5pPr>
            <a:lvl6pPr marL="2286000" indent="0">
              <a:buNone/>
              <a:defRPr lang="zh-TW" sz="900"/>
            </a:lvl6pPr>
            <a:lvl7pPr marL="2743200" indent="0">
              <a:buNone/>
              <a:defRPr lang="zh-TW" sz="900"/>
            </a:lvl7pPr>
            <a:lvl8pPr marL="3200400" indent="0">
              <a:buNone/>
              <a:defRPr lang="zh-TW" sz="900"/>
            </a:lvl8pPr>
            <a:lvl9pPr marL="3657600" indent="0">
              <a:buNone/>
              <a:defRPr lang="zh-TW"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Shap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70D0AA-A564-40E6-BDF9-FE3371FD07B4}" type="datetimeFigureOut">
              <a:rPr lang="zh-TW" altLang="en-US"/>
              <a:pPr/>
              <a:t>2023/8/9</a:t>
            </a:fld>
            <a:endParaRPr lang="zh-TW"/>
          </a:p>
        </p:txBody>
      </p:sp>
      <p:sp>
        <p:nvSpPr>
          <p:cNvPr id="6" name="Shap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/>
          </a:p>
        </p:txBody>
      </p:sp>
      <p:sp>
        <p:nvSpPr>
          <p:cNvPr id="7" name="Shap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2430-FB11-4C87-BF1D-6F488A17F237}" type="slidenum">
              <a:rPr/>
              <a:pPr/>
              <a:t>‹#›</a:t>
            </a:fld>
            <a:endParaRPr lang="zh-TW"/>
          </a:p>
        </p:txBody>
      </p:sp>
      <p:sp>
        <p:nvSpPr>
          <p:cNvPr id="9" name="Rectang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zh-TW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 latinLnBrk="0">
              <a:defRPr lang="zh-TW" sz="2000" b="0">
                <a:solidFill>
                  <a:schemeClr val="tx1"/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zh-TW"/>
          </a:p>
        </p:txBody>
      </p:sp>
      <p:sp>
        <p:nvSpPr>
          <p:cNvPr id="3" name="Shap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 latinLnBrk="0">
              <a:buNone/>
              <a:defRPr lang="zh-TW" sz="3200"/>
            </a:lvl1pPr>
            <a:lvl2pPr marL="457200" indent="0">
              <a:buNone/>
              <a:defRPr lang="zh-TW" sz="2800"/>
            </a:lvl2pPr>
            <a:lvl3pPr marL="914400" indent="0">
              <a:buNone/>
              <a:defRPr lang="zh-TW" sz="2400"/>
            </a:lvl3pPr>
            <a:lvl4pPr marL="1371600" indent="0">
              <a:buNone/>
              <a:defRPr lang="zh-TW" sz="2000"/>
            </a:lvl4pPr>
            <a:lvl5pPr marL="1828800" indent="0">
              <a:buNone/>
              <a:defRPr lang="zh-TW" sz="2000"/>
            </a:lvl5pPr>
            <a:lvl6pPr marL="2286000" indent="0">
              <a:buNone/>
              <a:defRPr lang="zh-TW" sz="2000"/>
            </a:lvl6pPr>
            <a:lvl7pPr marL="2743200" indent="0">
              <a:buNone/>
              <a:defRPr lang="zh-TW" sz="2000"/>
            </a:lvl7pPr>
            <a:lvl8pPr marL="3200400" indent="0">
              <a:buNone/>
              <a:defRPr lang="zh-TW" sz="2000"/>
            </a:lvl8pPr>
            <a:lvl9pPr marL="3657600" indent="0">
              <a:buNone/>
              <a:defRPr lang="zh-TW" sz="2000"/>
            </a:lvl9pPr>
          </a:lstStyle>
          <a:p>
            <a:r>
              <a:rPr lang="zh-TW" altLang="en-US"/>
              <a:t>按一下圖示以新增圖片</a:t>
            </a:r>
            <a:endParaRPr lang="zh-TW"/>
          </a:p>
        </p:txBody>
      </p:sp>
      <p:sp>
        <p:nvSpPr>
          <p:cNvPr id="4" name="Shap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 latinLnBrk="0">
              <a:buNone/>
              <a:defRPr lang="zh-TW" sz="1400"/>
            </a:lvl1pPr>
            <a:lvl2pPr marL="457200" indent="0">
              <a:buNone/>
              <a:defRPr lang="zh-TW" sz="1200"/>
            </a:lvl2pPr>
            <a:lvl3pPr marL="914400" indent="0">
              <a:buNone/>
              <a:defRPr lang="zh-TW" sz="1000"/>
            </a:lvl3pPr>
            <a:lvl4pPr marL="1371600" indent="0">
              <a:buNone/>
              <a:defRPr lang="zh-TW" sz="900"/>
            </a:lvl4pPr>
            <a:lvl5pPr marL="1828800" indent="0">
              <a:buNone/>
              <a:defRPr lang="zh-TW" sz="900"/>
            </a:lvl5pPr>
            <a:lvl6pPr marL="2286000" indent="0">
              <a:buNone/>
              <a:defRPr lang="zh-TW" sz="900"/>
            </a:lvl6pPr>
            <a:lvl7pPr marL="2743200" indent="0">
              <a:buNone/>
              <a:defRPr lang="zh-TW" sz="900"/>
            </a:lvl7pPr>
            <a:lvl8pPr marL="3200400" indent="0">
              <a:buNone/>
              <a:defRPr lang="zh-TW" sz="900"/>
            </a:lvl8pPr>
            <a:lvl9pPr marL="3657600" indent="0">
              <a:buNone/>
              <a:defRPr lang="zh-TW"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Shap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70D0AA-A564-40E6-BDF9-FE3371FD07B4}" type="datetimeFigureOut">
              <a:rPr lang="zh-TW" altLang="en-US"/>
              <a:pPr/>
              <a:t>2023/8/9</a:t>
            </a:fld>
            <a:endParaRPr lang="zh-TW"/>
          </a:p>
        </p:txBody>
      </p:sp>
      <p:sp>
        <p:nvSpPr>
          <p:cNvPr id="6" name="Shap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/>
          </a:p>
        </p:txBody>
      </p:sp>
      <p:sp>
        <p:nvSpPr>
          <p:cNvPr id="7" name="Shap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2430-FB11-4C87-BF1D-6F488A17F237}" type="slidenum">
              <a:rPr/>
              <a:pPr/>
              <a:t>‹#›</a:t>
            </a:fld>
            <a:endParaRPr lang="zh-TW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e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0" y="0"/>
            <a:ext cx="9144000" cy="1506538"/>
            <a:chOff x="0" y="0"/>
            <a:chExt cx="9144000" cy="1506538"/>
          </a:xfrm>
        </p:grpSpPr>
        <p:pic>
          <p:nvPicPr>
            <p:cNvPr id="7" name="Rectangle 6"/>
            <p:cNvPicPr>
              <a:picLocks noChangeAspect="1"/>
            </p:cNvPicPr>
            <p:nvPr/>
          </p:nvPicPr>
          <p:blipFill>
            <a:blip r:embed="rId11" cstate="print">
              <a:duotone>
                <a:schemeClr val="accent1"/>
                <a:srgbClr val="FFFFFF"/>
              </a:duotone>
            </a:blip>
            <a:srcRect/>
            <a:stretch>
              <a:fillRect/>
            </a:stretch>
          </p:blipFill>
          <p:spPr>
            <a:xfrm>
              <a:off x="0" y="1"/>
              <a:ext cx="9144000" cy="1419224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0" name="Rectangle 9"/>
            <p:cNvSpPr/>
            <p:nvPr userDrawn="1"/>
          </p:nvSpPr>
          <p:spPr>
            <a:xfrm>
              <a:off x="0" y="0"/>
              <a:ext cx="9144000" cy="1447800"/>
            </a:xfrm>
            <a:prstGeom prst="rect">
              <a:avLst/>
            </a:prstGeom>
            <a:gradFill flip="none" rotWithShape="1">
              <a:gsLst>
                <a:gs pos="0">
                  <a:schemeClr val="accent1"/>
                </a:gs>
                <a:gs pos="49000">
                  <a:schemeClr val="accent1">
                    <a:tint val="20000"/>
                    <a:alpha val="0"/>
                  </a:schemeClr>
                </a:gs>
              </a:gsLst>
              <a:lin ang="0" scaled="1"/>
              <a:tileRect/>
            </a:gradFill>
            <a:ln w="25400" cap="rnd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/>
            </a:p>
          </p:txBody>
        </p:sp>
        <p:cxnSp>
          <p:nvCxnSpPr>
            <p:cNvPr id="8" name="Straight Connector 7"/>
            <p:cNvCxnSpPr/>
            <p:nvPr/>
          </p:nvCxnSpPr>
          <p:spPr>
            <a:xfrm>
              <a:off x="0" y="1428750"/>
              <a:ext cx="9144000" cy="1588"/>
            </a:xfrm>
            <a:prstGeom prst="line">
              <a:avLst/>
            </a:prstGeom>
            <a:ln w="38100" cap="flat" cmpd="sng" algn="ctr">
              <a:solidFill>
                <a:schemeClr val="accent1">
                  <a:shade val="75000"/>
                </a:schemeClr>
              </a:solidFill>
              <a:prstDash val="solid"/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0" y="1504950"/>
              <a:ext cx="9144000" cy="1588"/>
            </a:xfrm>
            <a:prstGeom prst="line">
              <a:avLst/>
            </a:prstGeom>
            <a:ln w="15875" cap="flat" cmpd="sng" algn="ctr">
              <a:solidFill>
                <a:schemeClr val="tx1"/>
              </a:solidFill>
              <a:prstDash val="solid"/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Rectangl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</a:p>
        </p:txBody>
      </p:sp>
      <p:sp>
        <p:nvSpPr>
          <p:cNvPr id="4" name="Rectangl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rtlCol="0" anchor="ctr"/>
          <a:lstStyle>
            <a:lvl1pPr algn="l" latinLnBrk="0">
              <a:defRPr lang="zh-TW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70D0AA-A564-40E6-BDF9-FE3371FD07B4}" type="datetimeFigureOut">
              <a:rPr lang="zh-TW" altLang="en-US"/>
              <a:pPr/>
              <a:t>2023/8/9</a:t>
            </a:fld>
            <a:endParaRPr lang="zh-TW"/>
          </a:p>
        </p:txBody>
      </p:sp>
      <p:sp>
        <p:nvSpPr>
          <p:cNvPr id="5" name="Rectangl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rtlCol="0" anchor="ctr"/>
          <a:lstStyle>
            <a:lvl1pPr algn="ctr" latinLnBrk="0">
              <a:defRPr lang="zh-TW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/>
          </a:p>
        </p:txBody>
      </p:sp>
      <p:sp>
        <p:nvSpPr>
          <p:cNvPr id="6" name="Rectangl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rtlCol="0" anchor="ctr"/>
          <a:lstStyle>
            <a:lvl1pPr algn="r" latinLnBrk="0">
              <a:defRPr lang="zh-TW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1D2430-FB11-4C87-BF1D-6F488A17F237}" type="slidenum">
              <a:rPr/>
              <a:pPr/>
              <a:t>‹#›</a:t>
            </a:fld>
            <a:endParaRPr lang="zh-TW"/>
          </a:p>
        </p:txBody>
      </p:sp>
      <p:sp>
        <p:nvSpPr>
          <p:cNvPr id="13" name="Rectangle 1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65238"/>
          </a:xfrm>
          <a:prstGeom prst="rect">
            <a:avLst/>
          </a:prstGeom>
        </p:spPr>
        <p:txBody>
          <a:bodyPr vert="horz" rtlCol="0" anchor="ctr">
            <a:normAutofit/>
          </a:bodyPr>
          <a:lstStyle/>
          <a:p>
            <a:r>
              <a:rPr lang="zh-TW"/>
              <a:t>按一下以編輯母片標題樣式</a:t>
            </a: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xStyles>
    <p:titleStyle>
      <a:lvl1pPr algn="l" rtl="0" eaLnBrk="1" latinLnBrk="0" hangingPunct="1">
        <a:spcBef>
          <a:spcPct val="0"/>
        </a:spcBef>
        <a:buNone/>
        <a:defRPr kumimoji="0" lang="zh-TW" sz="4000" b="0" u="none" strike="noStrike" kern="1200" cap="none" spc="0" normalizeH="0" baseline="0">
          <a:ln>
            <a:noFill/>
          </a:ln>
          <a:solidFill>
            <a:schemeClr val="tx1"/>
          </a:solidFill>
          <a:effectLst>
            <a:outerShdw blurRad="50800" dist="50800" dir="2700000" algn="tl" rotWithShape="0">
              <a:srgbClr val="000000">
                <a:alpha val="43137"/>
              </a:srgbClr>
            </a:outerShdw>
          </a:effectLst>
          <a:uLnTx/>
          <a:uFillTx/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spcAft>
          <a:spcPts val="400"/>
        </a:spcAft>
        <a:buFont typeface="Arial"/>
        <a:buChar char="•"/>
        <a:defRPr lang="zh-TW" sz="2800" kern="1200">
          <a:solidFill>
            <a:schemeClr val="tx1"/>
          </a:solidFill>
          <a:effectLst>
            <a:outerShdw blurRad="50800" dist="50800" dir="2700000" algn="tl" rotWithShape="0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Font typeface="Arial"/>
        <a:buChar char="–"/>
        <a:defRPr lang="zh-TW" sz="2400" kern="1200">
          <a:solidFill>
            <a:schemeClr val="tx1"/>
          </a:solidFill>
          <a:effectLst>
            <a:outerShdw blurRad="50800" dist="50800" dir="2700000" algn="tl" rotWithShape="0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Font typeface="Arial"/>
        <a:buChar char="•"/>
        <a:defRPr lang="zh-TW" sz="2000" kern="1200">
          <a:solidFill>
            <a:schemeClr val="tx1"/>
          </a:solidFill>
          <a:effectLst>
            <a:outerShdw blurRad="50800" dist="50800" dir="2700000" algn="tl" rotWithShape="0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Font typeface="Arial"/>
        <a:buChar char="–"/>
        <a:defRPr lang="zh-TW" sz="1800" kern="1200">
          <a:solidFill>
            <a:schemeClr val="tx1"/>
          </a:solidFill>
          <a:effectLst>
            <a:outerShdw blurRad="50800" dist="50800" dir="2700000" algn="tl" rotWithShape="0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Font typeface="Arial"/>
        <a:buChar char="»"/>
        <a:defRPr lang="zh-TW" sz="1800" kern="1200">
          <a:solidFill>
            <a:schemeClr val="tx1"/>
          </a:solidFill>
          <a:effectLst>
            <a:outerShdw blurRad="50800" dist="50800" dir="2700000" algn="tl" rotWithShape="0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Font typeface="Arial"/>
        <a:buChar char="•"/>
        <a:defRPr lang="zh-TW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Font typeface="Arial"/>
        <a:buChar char="•"/>
        <a:defRPr lang="zh-TW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Font typeface="Arial"/>
        <a:buChar char="•"/>
        <a:defRPr lang="zh-TW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Font typeface="Arial"/>
        <a:buChar char="•"/>
        <a:defRPr lang="zh-TW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lang="zh-TW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lang="zh-TW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lang="zh-TW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lang="zh-TW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lang="zh-TW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lang="zh-TW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lang="zh-TW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lang="zh-TW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lang="zh-TW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hyperlink" Target="https://www.w3schools.com/python/pandas/data.csv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12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1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hyperlink" Target="https://acupun.site/lecture/pandas/example/resource/scoreChiNAN.xlsx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w3schools.com/Ai_intro/intro/exercise.xlsx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12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1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acupun.site/lecture/pandas/example/resource/scoreChi.xlsx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s://acupun.site/lecture/pandas/example/resource/scoreChiNAN.xlsx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>
            <a:extLst>
              <a:ext uri="{FF2B5EF4-FFF2-40B4-BE49-F238E27FC236}">
                <a16:creationId xmlns:a16="http://schemas.microsoft.com/office/drawing/2014/main" id="{1B96D94E-93AF-4499-A077-7700FDD5A70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5536" y="1628800"/>
            <a:ext cx="8496944" cy="2952328"/>
          </a:xfrm>
        </p:spPr>
        <p:txBody>
          <a:bodyPr>
            <a:normAutofit/>
          </a:bodyPr>
          <a:lstStyle/>
          <a:p>
            <a:pPr algn="ctr"/>
            <a:r>
              <a:rPr lang="zh-CN" altLang="en-US" sz="72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使用</a:t>
            </a:r>
            <a:r>
              <a:rPr lang="en-US" altLang="zh-CN" sz="72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Bing AI Chat</a:t>
            </a:r>
          </a:p>
          <a:p>
            <a:pPr algn="ctr"/>
            <a:r>
              <a:rPr lang="zh-CN" altLang="en-US" sz="72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處理</a:t>
            </a:r>
            <a:r>
              <a:rPr lang="en-US" altLang="zh-CN" sz="72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Excel</a:t>
            </a:r>
            <a:r>
              <a:rPr lang="zh-CN" altLang="en-US" sz="72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</a:t>
            </a:r>
            <a:r>
              <a:rPr lang="en-US" altLang="zh-CN" sz="72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csv</a:t>
            </a:r>
            <a:endParaRPr lang="zh-TW" altLang="en-US" sz="72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8252504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>
            <a:extLst>
              <a:ext uri="{FF2B5EF4-FFF2-40B4-BE49-F238E27FC236}">
                <a16:creationId xmlns:a16="http://schemas.microsoft.com/office/drawing/2014/main" id="{60190341-CDCA-4B77-9284-7CB13DEF72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504" y="152400"/>
            <a:ext cx="9145016" cy="1265238"/>
          </a:xfrm>
        </p:spPr>
        <p:txBody>
          <a:bodyPr>
            <a:normAutofit/>
          </a:bodyPr>
          <a:lstStyle/>
          <a:p>
            <a:r>
              <a:rPr lang="zh-CN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練習</a:t>
            </a:r>
            <a:r>
              <a:rPr lang="en-US" altLang="zh-CN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3</a:t>
            </a:r>
            <a:r>
              <a:rPr lang="zh-CN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：用</a:t>
            </a:r>
            <a:r>
              <a:rPr lang="en-US" altLang="zh-CN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python</a:t>
            </a:r>
            <a:r>
              <a:rPr lang="zh-CN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讀取</a:t>
            </a:r>
            <a:r>
              <a:rPr lang="en-US" altLang="zh-CN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csv</a:t>
            </a:r>
            <a:r>
              <a:rPr lang="zh-CN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檔案畫圖</a:t>
            </a:r>
            <a:endParaRPr lang="zh-TW" altLang="en-US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61442" y="1417638"/>
            <a:ext cx="9145016" cy="533400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kumimoji="1" lang="zh-CN" altLang="en-US" sz="3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檔案：</a:t>
            </a:r>
            <a:r>
              <a:rPr lang="en-US" altLang="zh-TW" sz="3600" dirty="0">
                <a:effectLst/>
              </a:rPr>
              <a:t> </a:t>
            </a:r>
            <a:r>
              <a:rPr lang="en-US" altLang="zh-TW" sz="2000" dirty="0">
                <a:effectLst/>
                <a:hlinkClick r:id="rId2"/>
              </a:rPr>
              <a:t>https://www.w3schools.com/python/pandas/data.csv</a:t>
            </a:r>
            <a:endParaRPr lang="en-US" altLang="zh-TW" sz="2000" dirty="0">
              <a:effectLst/>
            </a:endParaRPr>
          </a:p>
          <a:p>
            <a:pPr>
              <a:lnSpc>
                <a:spcPct val="150000"/>
              </a:lnSpc>
            </a:pPr>
            <a:r>
              <a:rPr kumimoji="1" lang="zh-CN" altLang="en-US" sz="3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結果：</a:t>
            </a:r>
            <a:endParaRPr kumimoji="1" lang="en-US" altLang="zh-CN" sz="36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/>
            <a:endParaRPr kumimoji="1" lang="en-US" altLang="zh-TW" sz="32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pic>
        <p:nvPicPr>
          <p:cNvPr id="6146" name="Picture 2">
            <a:extLst>
              <a:ext uri="{FF2B5EF4-FFF2-40B4-BE49-F238E27FC236}">
                <a16:creationId xmlns:a16="http://schemas.microsoft.com/office/drawing/2014/main" id="{B141AB06-AAE2-45B5-BDD8-AFD056309B7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752" y="2590800"/>
            <a:ext cx="5524500" cy="411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726580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>
            <a:extLst>
              <a:ext uri="{FF2B5EF4-FFF2-40B4-BE49-F238E27FC236}">
                <a16:creationId xmlns:a16="http://schemas.microsoft.com/office/drawing/2014/main" id="{1B96D94E-93AF-4499-A077-7700FDD5A70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5536" y="1628800"/>
            <a:ext cx="8496944" cy="2952328"/>
          </a:xfrm>
        </p:spPr>
        <p:txBody>
          <a:bodyPr>
            <a:normAutofit lnSpcReduction="10000"/>
          </a:bodyPr>
          <a:lstStyle/>
          <a:p>
            <a:r>
              <a:rPr lang="zh-CN" altLang="en-US" sz="61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練習</a:t>
            </a:r>
            <a:r>
              <a:rPr lang="en-US" altLang="zh-CN" sz="61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4</a:t>
            </a:r>
          </a:p>
          <a:p>
            <a:r>
              <a:rPr lang="zh-CN" altLang="en-US" sz="61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用</a:t>
            </a:r>
            <a:r>
              <a:rPr lang="en-US" altLang="zh-CN" sz="61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python</a:t>
            </a:r>
            <a:r>
              <a:rPr lang="zh-CN" altLang="en-US" sz="61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讀取</a:t>
            </a:r>
            <a:r>
              <a:rPr lang="en-US" altLang="zh-CN" sz="61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excel</a:t>
            </a:r>
            <a:r>
              <a:rPr lang="zh-CN" altLang="en-US" sz="61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檔案畫圖</a:t>
            </a:r>
            <a:endParaRPr lang="zh-TW" altLang="en-US" sz="61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4" name="投影片縮放 3">
                <a:extLst>
                  <a:ext uri="{FF2B5EF4-FFF2-40B4-BE49-F238E27FC236}">
                    <a16:creationId xmlns:a16="http://schemas.microsoft.com/office/drawing/2014/main" id="{DB3D0405-5B05-49D3-B3C2-FB3CBC8FAA56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852252026"/>
                  </p:ext>
                </p:extLst>
              </p:nvPr>
            </p:nvGraphicFramePr>
            <p:xfrm>
              <a:off x="-1930791" y="3176041"/>
              <a:ext cx="2286000" cy="1714500"/>
            </p:xfrm>
            <a:graphic>
              <a:graphicData uri="http://schemas.microsoft.com/office/powerpoint/2016/slidezoom">
                <pslz:sldZm>
                  <pslz:sldZmObj sldId="881" cId="3167143247">
                    <pslz:zmPr id="{C73731CD-FA87-4BEB-B048-413B337AE91E}" returnToParent="0" transitionDur="1000">
                      <p166:blipFill xmlns:p166="http://schemas.microsoft.com/office/powerpoint/2016/6/main">
                        <a:blip r:embed="rId2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2286000" cy="1714500"/>
                        </a:xfrm>
                        <a:prstGeom prst="rect">
                          <a:avLst/>
                        </a:prstGeom>
                        <a:ln w="3175">
                          <a:solidFill>
                            <a:prstClr val="ltGray"/>
                          </a:solidFill>
                        </a:ln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4" name="投影片縮放 3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DB3D0405-5B05-49D3-B3C2-FB3CBC8FAA56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-1930791" y="3176041"/>
                <a:ext cx="2286000" cy="1714500"/>
              </a:xfrm>
              <a:prstGeom prst="rect">
                <a:avLst/>
              </a:prstGeom>
              <a:ln w="3175">
                <a:solidFill>
                  <a:prstClr val="ltGray"/>
                </a:solidFill>
              </a:ln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9502222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>
            <a:extLst>
              <a:ext uri="{FF2B5EF4-FFF2-40B4-BE49-F238E27FC236}">
                <a16:creationId xmlns:a16="http://schemas.microsoft.com/office/drawing/2014/main" id="{60190341-CDCA-4B77-9284-7CB13DEF72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504" y="152400"/>
            <a:ext cx="9145016" cy="1265238"/>
          </a:xfrm>
        </p:spPr>
        <p:txBody>
          <a:bodyPr>
            <a:normAutofit/>
          </a:bodyPr>
          <a:lstStyle/>
          <a:p>
            <a:r>
              <a:rPr lang="zh-CN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練習</a:t>
            </a:r>
            <a:r>
              <a:rPr lang="en-US" altLang="zh-CN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4</a:t>
            </a:r>
            <a:r>
              <a:rPr lang="zh-CN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：用</a:t>
            </a:r>
            <a:r>
              <a:rPr lang="en-US" altLang="zh-CN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python</a:t>
            </a:r>
            <a:r>
              <a:rPr lang="zh-CN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讀取</a:t>
            </a:r>
            <a:r>
              <a:rPr lang="en-US" altLang="zh-CN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excel</a:t>
            </a:r>
            <a:r>
              <a:rPr lang="zh-CN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數據畫圖</a:t>
            </a:r>
            <a:endParaRPr lang="zh-TW" altLang="en-US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61442" y="1417638"/>
            <a:ext cx="9145016" cy="533400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kumimoji="1" lang="zh-CN" altLang="en-US" sz="3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檔案：</a:t>
            </a:r>
            <a:r>
              <a:rPr lang="en-US" altLang="zh-TW" dirty="0">
                <a:effectLst/>
              </a:rPr>
              <a:t> </a:t>
            </a:r>
            <a:r>
              <a:rPr lang="en-US" altLang="zh-TW" sz="1600" dirty="0">
                <a:effectLst/>
                <a:hlinkClick r:id="rId2"/>
              </a:rPr>
              <a:t>https://acupun.site/lecture/pandas/example/resource/scoreChiNAN.xlsx</a:t>
            </a:r>
            <a:endParaRPr lang="en-US" altLang="zh-TW" sz="1600" dirty="0">
              <a:effectLst/>
            </a:endParaRPr>
          </a:p>
          <a:p>
            <a:pPr>
              <a:lnSpc>
                <a:spcPct val="150000"/>
              </a:lnSpc>
            </a:pPr>
            <a:r>
              <a:rPr kumimoji="1" lang="zh-CN" altLang="en-US" sz="3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資料表：經管</a:t>
            </a:r>
            <a:r>
              <a:rPr kumimoji="1" lang="en-US" altLang="zh-CN" sz="3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3A</a:t>
            </a:r>
            <a:endParaRPr kumimoji="1" lang="en-US" altLang="zh-TW" sz="36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ct val="150000"/>
              </a:lnSpc>
            </a:pPr>
            <a:r>
              <a:rPr kumimoji="1" lang="zh-CN" altLang="en-US" sz="3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結果：</a:t>
            </a:r>
            <a:endParaRPr kumimoji="1" lang="en-US" altLang="zh-CN" sz="36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/>
            <a:endParaRPr kumimoji="1" lang="en-US" altLang="zh-TW" sz="32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E8640C4A-61F5-4936-BCEA-A6FA5EBE968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2682876"/>
            <a:ext cx="3895725" cy="3914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671432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>
            <a:extLst>
              <a:ext uri="{FF2B5EF4-FFF2-40B4-BE49-F238E27FC236}">
                <a16:creationId xmlns:a16="http://schemas.microsoft.com/office/drawing/2014/main" id="{1B96D94E-93AF-4499-A077-7700FDD5A70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9512" y="1124744"/>
            <a:ext cx="8712968" cy="3456384"/>
          </a:xfrm>
        </p:spPr>
        <p:txBody>
          <a:bodyPr>
            <a:normAutofit/>
          </a:bodyPr>
          <a:lstStyle/>
          <a:p>
            <a:r>
              <a:rPr lang="zh-CN" altLang="en-US" sz="61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練習</a:t>
            </a:r>
            <a:r>
              <a:rPr lang="en-US" altLang="zh-CN" sz="61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</a:t>
            </a:r>
          </a:p>
          <a:p>
            <a:r>
              <a:rPr lang="en-US" altLang="zh-CN" sz="6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Excel</a:t>
            </a:r>
            <a:r>
              <a:rPr lang="zh-CN" altLang="en-US" sz="6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檔案畫散佈圖</a:t>
            </a:r>
            <a:endParaRPr lang="zh-TW" altLang="en-US" sz="60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2217441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>
            <a:extLst>
              <a:ext uri="{FF2B5EF4-FFF2-40B4-BE49-F238E27FC236}">
                <a16:creationId xmlns:a16="http://schemas.microsoft.com/office/drawing/2014/main" id="{60190341-CDCA-4B77-9284-7CB13DEF72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504" y="152400"/>
            <a:ext cx="9145016" cy="1265238"/>
          </a:xfrm>
        </p:spPr>
        <p:txBody>
          <a:bodyPr>
            <a:normAutofit/>
          </a:bodyPr>
          <a:lstStyle/>
          <a:p>
            <a:pPr algn="ctr"/>
            <a:r>
              <a:rPr lang="zh-CN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練習</a:t>
            </a:r>
            <a:r>
              <a:rPr lang="en-US" altLang="zh-CN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</a:t>
            </a:r>
            <a:r>
              <a:rPr lang="zh-CN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r>
              <a:rPr lang="en-US" altLang="zh-CN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Excel</a:t>
            </a:r>
            <a:r>
              <a:rPr lang="zh-CN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檔案畫散佈圖</a:t>
            </a:r>
            <a:endParaRPr lang="zh-TW" altLang="en-US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61442" y="1417638"/>
            <a:ext cx="9145016" cy="5334000"/>
          </a:xfrm>
        </p:spPr>
        <p:txBody>
          <a:bodyPr>
            <a:normAutofit/>
          </a:bodyPr>
          <a:lstStyle/>
          <a:p>
            <a:r>
              <a:rPr kumimoji="1" lang="zh-CN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檔案：</a:t>
            </a:r>
            <a:r>
              <a:rPr lang="en-US" altLang="zh-TW" dirty="0">
                <a:effectLst/>
              </a:rPr>
              <a:t> </a:t>
            </a:r>
            <a:r>
              <a:rPr lang="en-US" altLang="zh-TW" sz="2000" dirty="0">
                <a:effectLst/>
                <a:hlinkClick r:id="rId2"/>
              </a:rPr>
              <a:t>https://www.w3schools.com/</a:t>
            </a:r>
            <a:r>
              <a:rPr lang="en-US" altLang="zh-CN" sz="2000" dirty="0">
                <a:effectLst/>
                <a:hlinkClick r:id="rId2"/>
              </a:rPr>
              <a:t>Ai_intro</a:t>
            </a:r>
            <a:r>
              <a:rPr lang="en-US" altLang="zh-TW" sz="2000" dirty="0">
                <a:effectLst/>
                <a:hlinkClick r:id="rId2"/>
              </a:rPr>
              <a:t>/</a:t>
            </a:r>
            <a:r>
              <a:rPr lang="en-US" altLang="zh-CN" sz="2000" dirty="0">
                <a:effectLst/>
                <a:hlinkClick r:id="rId2"/>
              </a:rPr>
              <a:t>intro/exercise.xlsx</a:t>
            </a:r>
            <a:endParaRPr lang="en-US" altLang="zh-CN" sz="1600" dirty="0">
              <a:effectLst/>
            </a:endParaRPr>
          </a:p>
          <a:p>
            <a:r>
              <a:rPr kumimoji="1" lang="zh-CN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資料表：</a:t>
            </a:r>
            <a:r>
              <a:rPr kumimoji="1" lang="en-US" altLang="zh-CN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data</a:t>
            </a:r>
          </a:p>
          <a:p>
            <a:r>
              <a:rPr kumimoji="1" lang="zh-CN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結果：</a:t>
            </a:r>
            <a:endParaRPr kumimoji="1" lang="en-US" altLang="zh-CN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/>
            <a:r>
              <a:rPr lang="zh-TW" altLang="en-US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首先，您需要打開檔案，選擇</a:t>
            </a:r>
            <a:r>
              <a:rPr lang="en-US" altLang="zh-TW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data</a:t>
            </a:r>
            <a:r>
              <a:rPr lang="zh-TW" altLang="en-US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的工作表，</a:t>
            </a:r>
            <a:endParaRPr lang="en-US" altLang="zh-TW" b="1" dirty="0">
              <a:effectLst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/>
            <a:r>
              <a:rPr lang="zh-TW" altLang="en-US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然後選擇</a:t>
            </a:r>
            <a:r>
              <a:rPr lang="en-US" altLang="zh-TW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duration</a:t>
            </a:r>
            <a:r>
              <a:rPr lang="zh-TW" altLang="en-US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和</a:t>
            </a:r>
            <a:r>
              <a:rPr lang="en-US" altLang="zh-TW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calories</a:t>
            </a:r>
            <a:r>
              <a:rPr lang="zh-TW" altLang="en-US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這兩欄的所有資料。</a:t>
            </a:r>
            <a:endParaRPr lang="en-US" altLang="zh-TW" b="1" dirty="0">
              <a:effectLst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/>
            <a:r>
              <a:rPr lang="zh-TW" altLang="en-US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接著，您可以在</a:t>
            </a:r>
            <a:r>
              <a:rPr lang="en-US" altLang="zh-TW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excel</a:t>
            </a:r>
            <a:r>
              <a:rPr lang="zh-TW" altLang="en-US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的功能表中找到「插入」，</a:t>
            </a:r>
            <a:endParaRPr lang="en-US" altLang="zh-TW" b="1" dirty="0">
              <a:effectLst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/>
            <a:r>
              <a:rPr lang="zh-TW" altLang="en-US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然後選擇「圖表」。</a:t>
            </a:r>
            <a:endParaRPr lang="en-US" altLang="zh-TW" b="1" dirty="0">
              <a:effectLst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/>
            <a:r>
              <a:rPr lang="zh-TW" altLang="en-US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在彈出的視窗中，您可以選擇「散佈圖」作為圖表類型，並按下「確定」。</a:t>
            </a:r>
            <a:endParaRPr lang="en-US" altLang="zh-TW" b="1" dirty="0">
              <a:effectLst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/>
            <a:r>
              <a:rPr lang="zh-TW" altLang="en-US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您就可以看到一個散佈圖顯示</a:t>
            </a:r>
            <a:r>
              <a:rPr lang="en-US" altLang="zh-TW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duration</a:t>
            </a:r>
            <a:r>
              <a:rPr lang="zh-TW" altLang="en-US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和</a:t>
            </a:r>
            <a:r>
              <a:rPr lang="en-US" altLang="zh-TW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calories</a:t>
            </a:r>
            <a:r>
              <a:rPr lang="zh-TW" altLang="en-US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的關係。</a:t>
            </a:r>
            <a:endParaRPr kumimoji="1" lang="en-US" altLang="zh-TW" sz="32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092996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>
            <a:extLst>
              <a:ext uri="{FF2B5EF4-FFF2-40B4-BE49-F238E27FC236}">
                <a16:creationId xmlns:a16="http://schemas.microsoft.com/office/drawing/2014/main" id="{60190341-CDCA-4B77-9284-7CB13DEF72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504" y="152400"/>
            <a:ext cx="9145016" cy="1265238"/>
          </a:xfrm>
        </p:spPr>
        <p:txBody>
          <a:bodyPr>
            <a:normAutofit/>
          </a:bodyPr>
          <a:lstStyle/>
          <a:p>
            <a:pPr algn="ctr"/>
            <a:r>
              <a:rPr lang="zh-CN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練習</a:t>
            </a:r>
            <a:r>
              <a:rPr lang="en-US" altLang="zh-CN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</a:t>
            </a:r>
            <a:r>
              <a:rPr lang="zh-CN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r>
              <a:rPr lang="en-US" altLang="zh-CN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Excel</a:t>
            </a:r>
            <a:r>
              <a:rPr lang="zh-CN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檔案畫散佈圖</a:t>
            </a:r>
            <a:endParaRPr lang="zh-TW" altLang="en-US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pic>
        <p:nvPicPr>
          <p:cNvPr id="4" name="內容版面配置區 3">
            <a:extLst>
              <a:ext uri="{FF2B5EF4-FFF2-40B4-BE49-F238E27FC236}">
                <a16:creationId xmlns:a16="http://schemas.microsoft.com/office/drawing/2014/main" id="{74890AE7-AE3C-49B2-8B7E-B371FF4F522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8547" y="1433909"/>
            <a:ext cx="9144000" cy="52716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81503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>
            <a:extLst>
              <a:ext uri="{FF2B5EF4-FFF2-40B4-BE49-F238E27FC236}">
                <a16:creationId xmlns:a16="http://schemas.microsoft.com/office/drawing/2014/main" id="{1B96D94E-93AF-4499-A077-7700FDD5A70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5536" y="1628800"/>
            <a:ext cx="8496944" cy="2952328"/>
          </a:xfrm>
        </p:spPr>
        <p:txBody>
          <a:bodyPr>
            <a:normAutofit fontScale="92500" lnSpcReduction="10000"/>
          </a:bodyPr>
          <a:lstStyle/>
          <a:p>
            <a:r>
              <a:rPr lang="zh-CN" altLang="en-US" sz="61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練習</a:t>
            </a:r>
            <a:r>
              <a:rPr lang="en-US" altLang="zh-CN" sz="61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2</a:t>
            </a:r>
          </a:p>
          <a:p>
            <a:r>
              <a:rPr lang="en-US" altLang="zh-CN" sz="6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Excel</a:t>
            </a:r>
            <a:r>
              <a:rPr lang="zh-CN" altLang="en-US" sz="6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檔案畫男女百分比扇形圖</a:t>
            </a:r>
            <a:endParaRPr lang="zh-TW" altLang="en-US" sz="61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4" name="投影片縮放 3">
                <a:extLst>
                  <a:ext uri="{FF2B5EF4-FFF2-40B4-BE49-F238E27FC236}">
                    <a16:creationId xmlns:a16="http://schemas.microsoft.com/office/drawing/2014/main" id="{DB3D0405-5B05-49D3-B3C2-FB3CBC8FAA56}"/>
                  </a:ext>
                </a:extLst>
              </p:cNvPr>
              <p:cNvGraphicFramePr>
                <a:graphicFrameLocks noChangeAspect="1"/>
              </p:cNvGraphicFramePr>
              <p:nvPr/>
            </p:nvGraphicFramePr>
            <p:xfrm>
              <a:off x="-1930791" y="3176041"/>
              <a:ext cx="2286000" cy="1714500"/>
            </p:xfrm>
            <a:graphic>
              <a:graphicData uri="http://schemas.microsoft.com/office/powerpoint/2016/slidezoom">
                <pslz:sldZm>
                  <pslz:sldZmObj sldId="881" cId="3167143247">
                    <pslz:zmPr id="{C73731CD-FA87-4BEB-B048-413B337AE91E}" returnToParent="0" transitionDur="1000">
                      <p166:blipFill xmlns:p166="http://schemas.microsoft.com/office/powerpoint/2016/6/main">
                        <a:blip r:embed="rId2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2286000" cy="1714500"/>
                        </a:xfrm>
                        <a:prstGeom prst="rect">
                          <a:avLst/>
                        </a:prstGeom>
                        <a:ln w="3175">
                          <a:solidFill>
                            <a:prstClr val="ltGray"/>
                          </a:solidFill>
                        </a:ln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4" name="投影片縮放 3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DB3D0405-5B05-49D3-B3C2-FB3CBC8FAA56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-1930791" y="3176041"/>
                <a:ext cx="2286000" cy="1714500"/>
              </a:xfrm>
              <a:prstGeom prst="rect">
                <a:avLst/>
              </a:prstGeom>
              <a:ln w="3175">
                <a:solidFill>
                  <a:prstClr val="ltGray"/>
                </a:solidFill>
              </a:ln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5273978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>
            <a:extLst>
              <a:ext uri="{FF2B5EF4-FFF2-40B4-BE49-F238E27FC236}">
                <a16:creationId xmlns:a16="http://schemas.microsoft.com/office/drawing/2014/main" id="{60190341-CDCA-4B77-9284-7CB13DEF72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504" y="152400"/>
            <a:ext cx="9145016" cy="1265238"/>
          </a:xfrm>
        </p:spPr>
        <p:txBody>
          <a:bodyPr>
            <a:normAutofit fontScale="90000"/>
          </a:bodyPr>
          <a:lstStyle/>
          <a:p>
            <a:pPr algn="ctr"/>
            <a:r>
              <a:rPr lang="zh-CN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練習</a:t>
            </a:r>
            <a:r>
              <a:rPr lang="en-US" altLang="zh-CN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2</a:t>
            </a:r>
            <a:r>
              <a:rPr lang="zh-CN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r>
              <a:rPr lang="en-US" altLang="zh-CN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Excel</a:t>
            </a:r>
            <a:r>
              <a:rPr lang="zh-CN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檔案畫男女佔比</a:t>
            </a:r>
            <a:br>
              <a:rPr lang="en-US" altLang="zh-CN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zh-CN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百分比的扇形圖</a:t>
            </a:r>
            <a:endParaRPr lang="zh-TW" altLang="en-US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61442" y="1417638"/>
            <a:ext cx="9145016" cy="5334000"/>
          </a:xfrm>
        </p:spPr>
        <p:txBody>
          <a:bodyPr>
            <a:normAutofit fontScale="62500" lnSpcReduction="20000"/>
          </a:bodyPr>
          <a:lstStyle/>
          <a:p>
            <a:r>
              <a:rPr kumimoji="1" lang="zh-CN" altLang="en-US" sz="51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檔案：</a:t>
            </a:r>
            <a:r>
              <a:rPr lang="en-US" altLang="zh-TW" sz="5800" dirty="0">
                <a:effectLst/>
              </a:rPr>
              <a:t> </a:t>
            </a:r>
            <a:r>
              <a:rPr lang="en-US" altLang="zh-TW" sz="2900" dirty="0">
                <a:effectLst/>
                <a:hlinkClick r:id="rId2"/>
              </a:rPr>
              <a:t>https://acupun.site/lecture/pandas/example/resource</a:t>
            </a:r>
            <a:r>
              <a:rPr lang="en-US" altLang="zh-TW" sz="2900">
                <a:effectLst/>
                <a:hlinkClick r:id="rId2"/>
              </a:rPr>
              <a:t>/scoreChi.xlsx</a:t>
            </a:r>
            <a:endParaRPr lang="en-US" altLang="zh-TW" sz="2900">
              <a:effectLst/>
            </a:endParaRPr>
          </a:p>
          <a:p>
            <a:r>
              <a:rPr kumimoji="1" lang="zh-CN" altLang="en-US" b="1">
                <a:latin typeface="微軟正黑體" panose="020B0604030504040204" pitchFamily="34" charset="-120"/>
                <a:ea typeface="微軟正黑體" panose="020B0604030504040204" pitchFamily="34" charset="-120"/>
              </a:rPr>
              <a:t>資料</a:t>
            </a:r>
            <a:r>
              <a:rPr kumimoji="1" lang="zh-CN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表：經管</a:t>
            </a:r>
            <a:r>
              <a:rPr kumimoji="1" lang="en-US" altLang="zh-CN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3A</a:t>
            </a:r>
            <a:endParaRPr kumimoji="1" lang="en-US" altLang="zh-TW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ct val="150000"/>
              </a:lnSpc>
            </a:pPr>
            <a:r>
              <a:rPr kumimoji="1" lang="zh-CN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結果：</a:t>
            </a:r>
            <a:endParaRPr kumimoji="1" lang="en-US" altLang="zh-CN" sz="24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ct val="150000"/>
              </a:lnSpc>
            </a:pPr>
            <a:r>
              <a:rPr kumimoji="1"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在</a:t>
            </a:r>
            <a:r>
              <a:rPr kumimoji="1" lang="en-US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A1</a:t>
            </a:r>
            <a:r>
              <a:rPr kumimoji="1"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儲存格輸入性別，在</a:t>
            </a:r>
            <a:r>
              <a:rPr kumimoji="1" lang="en-US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B1</a:t>
            </a:r>
            <a:r>
              <a:rPr kumimoji="1"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儲存格輸入人數，在</a:t>
            </a:r>
            <a:r>
              <a:rPr kumimoji="1" lang="en-US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C1</a:t>
            </a:r>
            <a:r>
              <a:rPr kumimoji="1"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儲存格輸入百分比。</a:t>
            </a:r>
          </a:p>
          <a:p>
            <a:pPr>
              <a:lnSpc>
                <a:spcPct val="150000"/>
              </a:lnSpc>
            </a:pPr>
            <a:r>
              <a:rPr kumimoji="1"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在</a:t>
            </a:r>
            <a:r>
              <a:rPr kumimoji="1" lang="en-US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A2</a:t>
            </a:r>
            <a:r>
              <a:rPr kumimoji="1"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儲存格輸入男，在</a:t>
            </a:r>
            <a:r>
              <a:rPr kumimoji="1" lang="en-US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A3</a:t>
            </a:r>
            <a:r>
              <a:rPr kumimoji="1"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儲存格輸入。</a:t>
            </a:r>
          </a:p>
          <a:p>
            <a:pPr>
              <a:lnSpc>
                <a:spcPct val="150000"/>
              </a:lnSpc>
            </a:pPr>
            <a:r>
              <a:rPr kumimoji="1"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在</a:t>
            </a:r>
            <a:r>
              <a:rPr kumimoji="1" lang="en-US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B2</a:t>
            </a:r>
            <a:r>
              <a:rPr kumimoji="1"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儲存格輸入</a:t>
            </a:r>
            <a:r>
              <a:rPr kumimoji="1" lang="en-US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=COUNTIF(</a:t>
            </a:r>
            <a:r>
              <a:rPr kumimoji="1"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經管</a:t>
            </a:r>
            <a:r>
              <a:rPr kumimoji="1" lang="en-US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3A!C:C,A2)</a:t>
            </a:r>
            <a:r>
              <a:rPr kumimoji="1"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，在</a:t>
            </a:r>
            <a:r>
              <a:rPr kumimoji="1" lang="en-US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B3</a:t>
            </a:r>
            <a:r>
              <a:rPr kumimoji="1"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儲存格輸入</a:t>
            </a:r>
            <a:r>
              <a:rPr kumimoji="1" lang="en-US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=COUNTIF(</a:t>
            </a:r>
            <a:r>
              <a:rPr kumimoji="1"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經管</a:t>
            </a:r>
            <a:r>
              <a:rPr kumimoji="1" lang="en-US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3A!C:C,A3)</a:t>
            </a:r>
            <a:r>
              <a:rPr kumimoji="1"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</a:p>
          <a:p>
            <a:pPr>
              <a:lnSpc>
                <a:spcPct val="150000"/>
              </a:lnSpc>
            </a:pPr>
            <a:r>
              <a:rPr kumimoji="1"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在</a:t>
            </a:r>
            <a:r>
              <a:rPr kumimoji="1" lang="en-US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C2</a:t>
            </a:r>
            <a:r>
              <a:rPr kumimoji="1"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儲存格輸入</a:t>
            </a:r>
            <a:r>
              <a:rPr kumimoji="1" lang="en-US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=B2/SUM(B:B)</a:t>
            </a:r>
            <a:r>
              <a:rPr kumimoji="1"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，在</a:t>
            </a:r>
            <a:r>
              <a:rPr kumimoji="1" lang="en-US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C3</a:t>
            </a:r>
            <a:r>
              <a:rPr kumimoji="1"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儲存格輸入</a:t>
            </a:r>
            <a:r>
              <a:rPr kumimoji="1" lang="en-US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=B3/SUM(B:B)</a:t>
            </a:r>
            <a:r>
              <a:rPr kumimoji="1"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</a:p>
          <a:p>
            <a:pPr>
              <a:lnSpc>
                <a:spcPct val="150000"/>
              </a:lnSpc>
            </a:pPr>
            <a:r>
              <a:rPr kumimoji="1"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選擇</a:t>
            </a:r>
            <a:r>
              <a:rPr kumimoji="1" lang="en-US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C2:C3</a:t>
            </a:r>
            <a:r>
              <a:rPr kumimoji="1"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，右鍵點選格式化儲存格，選擇數值分頁，選擇百分比類別，設定小數位數為</a:t>
            </a:r>
            <a:r>
              <a:rPr kumimoji="1" lang="en-US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</a:t>
            </a:r>
            <a:r>
              <a:rPr kumimoji="1"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</a:p>
          <a:p>
            <a:pPr>
              <a:lnSpc>
                <a:spcPct val="150000"/>
              </a:lnSpc>
            </a:pPr>
            <a:r>
              <a:rPr kumimoji="1"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選擇</a:t>
            </a:r>
            <a:r>
              <a:rPr kumimoji="1" lang="en-US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A1:C3</a:t>
            </a:r>
            <a:r>
              <a:rPr kumimoji="1"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，點選插入功能區，選擇圓形圖圖示，選擇任一種圓形圖類型。</a:t>
            </a:r>
          </a:p>
          <a:p>
            <a:pPr>
              <a:lnSpc>
                <a:spcPct val="150000"/>
              </a:lnSpc>
            </a:pPr>
            <a:r>
              <a:rPr kumimoji="1"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在圖表上右鍵點選新增資料標籤，再次右鍵點選資料標籤，選擇格式化資料標籤，勾選百分比值和取消勾選其他項目。</a:t>
            </a:r>
          </a:p>
          <a:p>
            <a:pPr>
              <a:lnSpc>
                <a:spcPct val="150000"/>
              </a:lnSpc>
            </a:pPr>
            <a:r>
              <a:rPr kumimoji="1"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在圖表上右鍵點選任一扇形區域，選擇格式化資料點序列，在旋轉角度中調整扇形區域的排列方式。</a:t>
            </a:r>
          </a:p>
          <a:p>
            <a:pPr>
              <a:lnSpc>
                <a:spcPct val="150000"/>
              </a:lnSpc>
            </a:pPr>
            <a:r>
              <a:rPr kumimoji="1"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在圖表上右鍵點選任一扇形區域，選擇新增資料標題，在資料標題中輸入男女佔比。</a:t>
            </a:r>
            <a:endParaRPr kumimoji="1" lang="en-US" altLang="zh-TW" sz="32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3018830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>
            <a:extLst>
              <a:ext uri="{FF2B5EF4-FFF2-40B4-BE49-F238E27FC236}">
                <a16:creationId xmlns:a16="http://schemas.microsoft.com/office/drawing/2014/main" id="{60190341-CDCA-4B77-9284-7CB13DEF72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504" y="152400"/>
            <a:ext cx="9145016" cy="1265238"/>
          </a:xfrm>
        </p:spPr>
        <p:txBody>
          <a:bodyPr>
            <a:normAutofit/>
          </a:bodyPr>
          <a:lstStyle/>
          <a:p>
            <a:r>
              <a:rPr lang="zh-CN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練習</a:t>
            </a:r>
            <a:r>
              <a:rPr lang="en-US" altLang="zh-CN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2</a:t>
            </a:r>
            <a:r>
              <a:rPr lang="zh-CN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r>
              <a:rPr lang="en-US" altLang="zh-CN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Excel</a:t>
            </a:r>
            <a:r>
              <a:rPr lang="zh-CN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檔案畫男女百分比扇形圖</a:t>
            </a:r>
            <a:endParaRPr lang="zh-TW" altLang="en-US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61442" y="1417638"/>
            <a:ext cx="9145016" cy="5334000"/>
          </a:xfrm>
        </p:spPr>
        <p:txBody>
          <a:bodyPr>
            <a:normAutofit/>
          </a:bodyPr>
          <a:lstStyle/>
          <a:p>
            <a:r>
              <a:rPr kumimoji="1" lang="zh-CN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檔案：</a:t>
            </a:r>
            <a:r>
              <a:rPr lang="en-US" altLang="zh-TW" sz="2000" dirty="0">
                <a:effectLst/>
              </a:rPr>
              <a:t> </a:t>
            </a:r>
            <a:r>
              <a:rPr lang="en-US" altLang="zh-TW" sz="1200" dirty="0">
                <a:effectLst/>
                <a:hlinkClick r:id="rId2"/>
              </a:rPr>
              <a:t>https://acupun.site/lecture/pandas/example/resource/scoreChiNAN.xlsx</a:t>
            </a:r>
            <a:endParaRPr lang="en-US" altLang="zh-TW" sz="1200" dirty="0">
              <a:effectLst/>
            </a:endParaRPr>
          </a:p>
          <a:p>
            <a:r>
              <a:rPr kumimoji="1" lang="zh-CN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資料表：經管</a:t>
            </a:r>
            <a:r>
              <a:rPr kumimoji="1" lang="en-US" altLang="zh-CN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3A</a:t>
            </a:r>
            <a:endParaRPr kumimoji="1" lang="en-US" altLang="zh-TW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ct val="150000"/>
              </a:lnSpc>
            </a:pPr>
            <a:r>
              <a:rPr kumimoji="1" lang="zh-CN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結果：</a:t>
            </a:r>
            <a:endParaRPr kumimoji="1" lang="en-US" altLang="zh-CN" sz="24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/>
            <a:endParaRPr kumimoji="1" lang="en-US" altLang="zh-TW" sz="32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pic>
        <p:nvPicPr>
          <p:cNvPr id="4" name="圖片 3">
            <a:extLst>
              <a:ext uri="{FF2B5EF4-FFF2-40B4-BE49-F238E27FC236}">
                <a16:creationId xmlns:a16="http://schemas.microsoft.com/office/drawing/2014/main" id="{4A8BCAC3-4537-4684-8132-1D89C78E6C5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68760" y="1365949"/>
            <a:ext cx="9405516" cy="533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88468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>
            <a:extLst>
              <a:ext uri="{FF2B5EF4-FFF2-40B4-BE49-F238E27FC236}">
                <a16:creationId xmlns:a16="http://schemas.microsoft.com/office/drawing/2014/main" id="{60190341-CDCA-4B77-9284-7CB13DEF72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504" y="152400"/>
            <a:ext cx="9145016" cy="1265238"/>
          </a:xfrm>
        </p:spPr>
        <p:txBody>
          <a:bodyPr>
            <a:normAutofit/>
          </a:bodyPr>
          <a:lstStyle/>
          <a:p>
            <a:r>
              <a:rPr lang="zh-CN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如何把標籤註解</a:t>
            </a:r>
            <a:r>
              <a:rPr lang="en-US" altLang="zh-CN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+%</a:t>
            </a:r>
            <a:r>
              <a:rPr lang="zh-CN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，放在外面</a:t>
            </a:r>
            <a:endParaRPr lang="zh-TW" altLang="en-US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pic>
        <p:nvPicPr>
          <p:cNvPr id="5" name="內容版面配置區 4">
            <a:extLst>
              <a:ext uri="{FF2B5EF4-FFF2-40B4-BE49-F238E27FC236}">
                <a16:creationId xmlns:a16="http://schemas.microsoft.com/office/drawing/2014/main" id="{C93082B8-85E3-4DAA-A925-16E26251A90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-107504" y="1314236"/>
            <a:ext cx="9144000" cy="53913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03402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>
            <a:extLst>
              <a:ext uri="{FF2B5EF4-FFF2-40B4-BE49-F238E27FC236}">
                <a16:creationId xmlns:a16="http://schemas.microsoft.com/office/drawing/2014/main" id="{1B96D94E-93AF-4499-A077-7700FDD5A70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9512" y="1124744"/>
            <a:ext cx="8712968" cy="3456384"/>
          </a:xfrm>
        </p:spPr>
        <p:txBody>
          <a:bodyPr>
            <a:normAutofit fontScale="92500"/>
          </a:bodyPr>
          <a:lstStyle/>
          <a:p>
            <a:r>
              <a:rPr lang="zh-CN" altLang="en-US" sz="61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練習</a:t>
            </a:r>
            <a:r>
              <a:rPr lang="en-US" altLang="zh-CN" sz="61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3</a:t>
            </a:r>
          </a:p>
          <a:p>
            <a:r>
              <a:rPr lang="zh-CN" altLang="en-US" sz="61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請</a:t>
            </a:r>
            <a:r>
              <a:rPr lang="en-US" altLang="zh-CN" sz="6100" b="1" dirty="0" err="1">
                <a:latin typeface="微軟正黑體" panose="020B0604030504040204" pitchFamily="34" charset="-120"/>
                <a:ea typeface="微軟正黑體" panose="020B0604030504040204" pitchFamily="34" charset="-120"/>
              </a:rPr>
              <a:t>bingChat</a:t>
            </a:r>
            <a:endParaRPr lang="en-US" altLang="zh-CN" sz="61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CN" altLang="en-US" sz="61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用</a:t>
            </a:r>
            <a:r>
              <a:rPr lang="en-US" altLang="zh-CN" sz="61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python</a:t>
            </a:r>
            <a:r>
              <a:rPr lang="zh-CN" altLang="en-US" sz="61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讀取</a:t>
            </a:r>
            <a:r>
              <a:rPr lang="en-US" altLang="zh-CN" sz="61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csv</a:t>
            </a:r>
            <a:r>
              <a:rPr lang="zh-CN" altLang="en-US" sz="61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檔案畫圖</a:t>
            </a:r>
            <a:endParaRPr lang="zh-TW" altLang="en-US" sz="61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309413436"/>
      </p:ext>
    </p:extLst>
  </p:cSld>
  <p:clrMapOvr>
    <a:masterClrMapping/>
  </p:clrMapOvr>
</p:sld>
</file>

<file path=ppt/theme/theme1.xml><?xml version="1.0" encoding="utf-8"?>
<a:theme xmlns:a="http://schemas.openxmlformats.org/drawingml/2006/main" name="EdBackToSchl(2)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21873A"/>
      </a:hlink>
      <a:folHlink>
        <a:srgbClr val="717E00"/>
      </a:folHlink>
    </a:clrScheme>
    <a:fontScheme name="School Presentation">
      <a:majorFont>
        <a:latin typeface="Bookman Old Style"/>
        <a:ea typeface=""/>
        <a:cs typeface=""/>
      </a:majorFont>
      <a:minorFont>
        <a:latin typeface="Segoe Condense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6A7A3A1A-66C2-44A9-B26B-C232E3FA40F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EdBackToSchl(2)</Template>
  <TotalTime>0</TotalTime>
  <Words>532</Words>
  <Application>Microsoft Office PowerPoint</Application>
  <PresentationFormat>如螢幕大小 (4:3)</PresentationFormat>
  <Paragraphs>47</Paragraphs>
  <Slides>12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12</vt:i4>
      </vt:variant>
    </vt:vector>
  </HeadingPairs>
  <TitlesOfParts>
    <vt:vector size="18" baseType="lpstr">
      <vt:lpstr>Segoe Condensed</vt:lpstr>
      <vt:lpstr>微軟正黑體</vt:lpstr>
      <vt:lpstr>Arial</vt:lpstr>
      <vt:lpstr>Bookman Old Style</vt:lpstr>
      <vt:lpstr>Calibri</vt:lpstr>
      <vt:lpstr>EdBackToSchl(2)</vt:lpstr>
      <vt:lpstr>PowerPoint 簡報</vt:lpstr>
      <vt:lpstr>PowerPoint 簡報</vt:lpstr>
      <vt:lpstr>練習1：Excel檔案畫散佈圖</vt:lpstr>
      <vt:lpstr>練習1：Excel檔案畫散佈圖</vt:lpstr>
      <vt:lpstr>PowerPoint 簡報</vt:lpstr>
      <vt:lpstr>練習2： Excel檔案畫男女佔比 百分比的扇形圖</vt:lpstr>
      <vt:lpstr>練習2：Excel檔案畫男女百分比扇形圖</vt:lpstr>
      <vt:lpstr>如何把標籤註解+%，放在外面</vt:lpstr>
      <vt:lpstr>PowerPoint 簡報</vt:lpstr>
      <vt:lpstr>練習3：用python讀取csv檔案畫圖</vt:lpstr>
      <vt:lpstr>PowerPoint 簡報</vt:lpstr>
      <vt:lpstr>練習4：用python讀取excel數據畫圖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2012-02-02T03:26:32Z</dcterms:created>
  <dcterms:modified xsi:type="dcterms:W3CDTF">2023-08-08T18:13:21Z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TC101659619990</vt:lpwstr>
  </property>
</Properties>
</file>