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554" r:id="rId3"/>
    <p:sldId id="865" r:id="rId4"/>
    <p:sldId id="949" r:id="rId5"/>
    <p:sldId id="641" r:id="rId6"/>
    <p:sldId id="900" r:id="rId7"/>
    <p:sldId id="804" r:id="rId8"/>
    <p:sldId id="950" r:id="rId9"/>
    <p:sldId id="951" r:id="rId10"/>
    <p:sldId id="952" r:id="rId11"/>
    <p:sldId id="953" r:id="rId12"/>
    <p:sldId id="866" r:id="rId13"/>
    <p:sldId id="934" r:id="rId14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10/25/2023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2023/10/25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2023/10/25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2023/10/25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2023/10/25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2023/10/25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2023/10/25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2023/10/25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2023/10/25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2023/10/25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Claude 2</a:t>
            </a:r>
          </a:p>
          <a:p>
            <a:pPr algn="ctr"/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個人助理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525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Claude 2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的特色</a:t>
            </a:r>
            <a:r>
              <a:rPr lang="en-US" altLang="zh-CN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5" cy="5148808"/>
          </a:xfrm>
        </p:spPr>
        <p:txBody>
          <a:bodyPr>
            <a:normAutofit/>
          </a:bodyPr>
          <a:lstStyle/>
          <a:p>
            <a:endParaRPr kumimoji="1"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9E3715D-F693-4EC7-B335-8C0B451D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950"/>
            <a:ext cx="9144000" cy="392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5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6E0850-1DDB-42F1-A830-B464FE11B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05400"/>
          </a:xfrm>
        </p:spPr>
        <p:txBody>
          <a:bodyPr>
            <a:normAutofit lnSpcReduction="10000"/>
          </a:bodyPr>
          <a:lstStyle/>
          <a:p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Claude 2 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數據已經更新到 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2023 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年初，相較於 </a:t>
            </a:r>
            <a:r>
              <a:rPr lang="en-US" altLang="zh-TW" sz="36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只更新到 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2021 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9 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月來說資料更為新鮮即時，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最大的特色是支援輸入 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100K token 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資料內容長度（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GPT-4 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僅限 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32K token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GPT-3.5 Turbo 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則為 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16K token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），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也就表示這麼龐大的資料長度將能夠處理更多更長的內容，例如數百頁的文件甚至是一整本書來源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1171738-EA4E-442D-AA8A-04BFF160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6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Claude 2</a:t>
            </a:r>
            <a:r>
              <a:rPr lang="zh-CN" altLang="en-US" sz="6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的特色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251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Claude</a:t>
            </a:r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的註冊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可以使用</a:t>
            </a:r>
            <a:r>
              <a:rPr lang="en-US" altLang="zh-CN" sz="80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gmail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412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Claude 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最大對手</a:t>
            </a:r>
          </a:p>
        </p:txBody>
      </p:sp>
    </p:spTree>
    <p:extLst>
      <p:ext uri="{BB962C8B-B14F-4D97-AF65-F5344CB8AC3E}">
        <p14:creationId xmlns:p14="http://schemas.microsoft.com/office/powerpoint/2010/main" val="231005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Claude 2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2023/10/18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已開放台灣註冊</a:t>
            </a:r>
          </a:p>
        </p:txBody>
      </p:sp>
    </p:spTree>
    <p:extLst>
      <p:ext uri="{BB962C8B-B14F-4D97-AF65-F5344CB8AC3E}">
        <p14:creationId xmlns:p14="http://schemas.microsoft.com/office/powerpoint/2010/main" val="122808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Claude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的發展歷史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5088A27-F0B1-4ABB-99DE-67ADEDA22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81128"/>
          </a:xfrm>
        </p:spPr>
        <p:txBody>
          <a:bodyPr>
            <a:normAutofit fontScale="92500"/>
          </a:bodyPr>
          <a:lstStyle/>
          <a:p>
            <a:r>
              <a:rPr lang="en-US" altLang="zh-TW" sz="4800" dirty="0"/>
              <a:t> Claude AI </a:t>
            </a:r>
            <a:r>
              <a:rPr lang="zh-TW" altLang="en-US" sz="4800" dirty="0"/>
              <a:t>模型</a:t>
            </a:r>
            <a:r>
              <a:rPr lang="zh-TW" altLang="en-US" sz="4800" dirty="0">
                <a:solidFill>
                  <a:srgbClr val="C00000"/>
                </a:solidFill>
                <a:highlight>
                  <a:srgbClr val="FFFF00"/>
                </a:highlight>
              </a:rPr>
              <a:t>來自 </a:t>
            </a:r>
            <a:r>
              <a:rPr lang="en-US" altLang="zh-TW" sz="4800" dirty="0">
                <a:solidFill>
                  <a:srgbClr val="C00000"/>
                </a:solidFill>
                <a:highlight>
                  <a:srgbClr val="FFFF00"/>
                </a:highlight>
              </a:rPr>
              <a:t>Anthropic</a:t>
            </a:r>
            <a:r>
              <a:rPr lang="zh-TW" altLang="en-US" sz="4800" dirty="0"/>
              <a:t>，</a:t>
            </a:r>
            <a:endParaRPr lang="en-US" altLang="zh-TW" sz="4800" dirty="0"/>
          </a:p>
          <a:p>
            <a:r>
              <a:rPr lang="zh-TW" altLang="en-US" sz="4800" dirty="0"/>
              <a:t>這家公司最主要的核心人物 </a:t>
            </a:r>
            <a:r>
              <a:rPr lang="en-US" altLang="zh-TW" sz="4800" dirty="0"/>
              <a:t>Dario </a:t>
            </a:r>
            <a:r>
              <a:rPr lang="en-US" altLang="zh-TW" sz="4800" dirty="0" err="1"/>
              <a:t>Amodei</a:t>
            </a:r>
            <a:r>
              <a:rPr lang="en-US" altLang="zh-TW" sz="4800" dirty="0"/>
              <a:t> </a:t>
            </a:r>
            <a:r>
              <a:rPr lang="zh-TW" altLang="en-US" sz="4800" dirty="0"/>
              <a:t>是 </a:t>
            </a:r>
            <a:r>
              <a:rPr lang="en-US" altLang="zh-TW" sz="4800" dirty="0" err="1">
                <a:solidFill>
                  <a:srgbClr val="C00000"/>
                </a:solidFill>
              </a:rPr>
              <a:t>OpenAI</a:t>
            </a:r>
            <a:r>
              <a:rPr lang="en-US" altLang="zh-TW" sz="4800" dirty="0">
                <a:solidFill>
                  <a:srgbClr val="C00000"/>
                </a:solidFill>
              </a:rPr>
              <a:t> </a:t>
            </a:r>
            <a:r>
              <a:rPr lang="zh-TW" altLang="en-US" sz="4800" dirty="0">
                <a:solidFill>
                  <a:srgbClr val="C00000"/>
                </a:solidFill>
              </a:rPr>
              <a:t>前員工</a:t>
            </a:r>
            <a:r>
              <a:rPr lang="zh-TW" altLang="en-US" sz="4800" dirty="0"/>
              <a:t>，</a:t>
            </a:r>
            <a:endParaRPr lang="en-US" altLang="zh-TW" sz="4800" dirty="0"/>
          </a:p>
          <a:p>
            <a:r>
              <a:rPr lang="en-US" altLang="zh-TW" sz="4800" dirty="0">
                <a:solidFill>
                  <a:srgbClr val="C00000"/>
                </a:solidFill>
              </a:rPr>
              <a:t>2021 </a:t>
            </a:r>
            <a:r>
              <a:rPr lang="zh-TW" altLang="en-US" sz="4800" dirty="0">
                <a:solidFill>
                  <a:srgbClr val="C00000"/>
                </a:solidFill>
              </a:rPr>
              <a:t>年和 </a:t>
            </a:r>
            <a:r>
              <a:rPr lang="en-US" altLang="zh-TW" sz="4800" dirty="0" err="1">
                <a:solidFill>
                  <a:srgbClr val="C00000"/>
                </a:solidFill>
              </a:rPr>
              <a:t>OpenAI</a:t>
            </a:r>
            <a:r>
              <a:rPr lang="en-US" altLang="zh-TW" sz="4800" dirty="0">
                <a:solidFill>
                  <a:srgbClr val="C00000"/>
                </a:solidFill>
              </a:rPr>
              <a:t> </a:t>
            </a:r>
            <a:r>
              <a:rPr lang="zh-TW" altLang="en-US" sz="4800" dirty="0">
                <a:solidFill>
                  <a:srgbClr val="C00000"/>
                </a:solidFill>
              </a:rPr>
              <a:t>理念不合後就離開團隊創辦 </a:t>
            </a:r>
            <a:r>
              <a:rPr lang="en-US" altLang="zh-TW" sz="4800" dirty="0">
                <a:solidFill>
                  <a:srgbClr val="C00000"/>
                </a:solidFill>
              </a:rPr>
              <a:t>Anthropic</a:t>
            </a:r>
            <a:endParaRPr lang="zh-TW" alt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Claude 2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的特色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927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Claude 2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的特色</a:t>
            </a:r>
            <a:r>
              <a:rPr lang="en-US" altLang="zh-CN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5" cy="5148808"/>
          </a:xfrm>
        </p:spPr>
        <p:txBody>
          <a:bodyPr>
            <a:normAutofit/>
          </a:bodyPr>
          <a:lstStyle/>
          <a:p>
            <a:endParaRPr kumimoji="1"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9E3715D-F693-4EC7-B335-8C0B451D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950"/>
            <a:ext cx="9144000" cy="392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Claude 2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的特色</a:t>
            </a:r>
            <a:r>
              <a:rPr lang="en-US" altLang="zh-CN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5" cy="5148808"/>
          </a:xfrm>
        </p:spPr>
        <p:txBody>
          <a:bodyPr>
            <a:normAutofit/>
          </a:bodyPr>
          <a:lstStyle/>
          <a:p>
            <a:endParaRPr kumimoji="1"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2FEB7A3-496F-4F56-8BA1-46DD52840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335"/>
            <a:ext cx="9144000" cy="46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Claude 2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的特色</a:t>
            </a:r>
            <a:r>
              <a:rPr lang="en-US" altLang="zh-CN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5" cy="5148808"/>
          </a:xfrm>
        </p:spPr>
        <p:txBody>
          <a:bodyPr>
            <a:normAutofit/>
          </a:bodyPr>
          <a:lstStyle/>
          <a:p>
            <a:endParaRPr kumimoji="1"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99589DE-07F7-4A9F-87BE-F4AD24C93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810"/>
            <a:ext cx="9144000" cy="439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Claude 2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的特色</a:t>
            </a:r>
            <a:r>
              <a:rPr lang="en-US" altLang="zh-CN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5" cy="5148808"/>
          </a:xfrm>
        </p:spPr>
        <p:txBody>
          <a:bodyPr>
            <a:normAutofit/>
          </a:bodyPr>
          <a:lstStyle/>
          <a:p>
            <a:endParaRPr kumimoji="1"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B711F39-6354-4D58-BEFC-84D35F200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097"/>
            <a:ext cx="9144000" cy="467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177</Words>
  <Application>Microsoft Office PowerPoint</Application>
  <PresentationFormat>如螢幕大小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Segoe Condensed</vt:lpstr>
      <vt:lpstr>微軟正黑體</vt:lpstr>
      <vt:lpstr>Arial</vt:lpstr>
      <vt:lpstr>Bookman Old Style</vt:lpstr>
      <vt:lpstr>Calibri</vt:lpstr>
      <vt:lpstr>EdBackToSchl(2)</vt:lpstr>
      <vt:lpstr>PowerPoint 簡報</vt:lpstr>
      <vt:lpstr>PowerPoint 簡報</vt:lpstr>
      <vt:lpstr>PowerPoint 簡報</vt:lpstr>
      <vt:lpstr>Claude的發展歷史</vt:lpstr>
      <vt:lpstr>PowerPoint 簡報</vt:lpstr>
      <vt:lpstr>Claude 2的特色1</vt:lpstr>
      <vt:lpstr>Claude 2的特色2</vt:lpstr>
      <vt:lpstr>Claude 2的特色3</vt:lpstr>
      <vt:lpstr>Claude 2的特色4</vt:lpstr>
      <vt:lpstr>Claude 2的特色5</vt:lpstr>
      <vt:lpstr>Claude 2的特色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2023-10-25T02:42:25Z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