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5" r:id="rId2"/>
    <p:sldMasterId id="2147483687" r:id="rId3"/>
    <p:sldMasterId id="2147483699" r:id="rId4"/>
    <p:sldMasterId id="2147483711" r:id="rId5"/>
    <p:sldMasterId id="2147483723" r:id="rId6"/>
  </p:sldMasterIdLst>
  <p:notesMasterIdLst>
    <p:notesMasterId r:id="rId43"/>
  </p:notesMasterIdLst>
  <p:sldIdLst>
    <p:sldId id="489" r:id="rId7"/>
    <p:sldId id="490" r:id="rId8"/>
    <p:sldId id="585" r:id="rId9"/>
    <p:sldId id="586" r:id="rId10"/>
    <p:sldId id="588" r:id="rId11"/>
    <p:sldId id="590" r:id="rId12"/>
    <p:sldId id="592" r:id="rId13"/>
    <p:sldId id="593" r:id="rId14"/>
    <p:sldId id="594" r:id="rId15"/>
    <p:sldId id="580" r:id="rId16"/>
    <p:sldId id="595" r:id="rId17"/>
    <p:sldId id="597" r:id="rId18"/>
    <p:sldId id="598" r:id="rId19"/>
    <p:sldId id="599" r:id="rId20"/>
    <p:sldId id="600" r:id="rId21"/>
    <p:sldId id="622" r:id="rId22"/>
    <p:sldId id="601" r:id="rId23"/>
    <p:sldId id="581" r:id="rId24"/>
    <p:sldId id="602" r:id="rId25"/>
    <p:sldId id="604" r:id="rId26"/>
    <p:sldId id="605" r:id="rId27"/>
    <p:sldId id="607" r:id="rId28"/>
    <p:sldId id="582" r:id="rId29"/>
    <p:sldId id="608" r:id="rId30"/>
    <p:sldId id="609" r:id="rId31"/>
    <p:sldId id="610" r:id="rId32"/>
    <p:sldId id="611" r:id="rId33"/>
    <p:sldId id="612" r:id="rId34"/>
    <p:sldId id="613" r:id="rId35"/>
    <p:sldId id="614" r:id="rId36"/>
    <p:sldId id="583" r:id="rId37"/>
    <p:sldId id="615" r:id="rId38"/>
    <p:sldId id="616" r:id="rId39"/>
    <p:sldId id="618" r:id="rId40"/>
    <p:sldId id="620" r:id="rId41"/>
    <p:sldId id="621" r:id="rId42"/>
  </p:sldIdLst>
  <p:sldSz cx="9144000" cy="6858000" type="overhead"/>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3C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75" d="100"/>
          <a:sy n="75" d="100"/>
        </p:scale>
        <p:origin x="-1624" y="-176"/>
      </p:cViewPr>
      <p:guideLst>
        <p:guide orient="horz" pos="2160"/>
        <p:guide pos="384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972F4D-1EB1-4ACD-A7CF-94C92DB25442}" type="datetimeFigureOut">
              <a:rPr lang="zh-TW" altLang="en-US" smtClean="0"/>
              <a:pPr/>
              <a:t>2021/7/12</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CF6279-FBB3-4109-A25C-709C6520EBC9}" type="slidenum">
              <a:rPr lang="zh-TW" altLang="en-US" smtClean="0"/>
              <a:pPr/>
              <a:t>‹#›</a:t>
            </a:fld>
            <a:endParaRPr lang="zh-TW" altLang="en-US"/>
          </a:p>
        </p:txBody>
      </p:sp>
    </p:spTree>
    <p:extLst>
      <p:ext uri="{BB962C8B-B14F-4D97-AF65-F5344CB8AC3E}">
        <p14:creationId xmlns:p14="http://schemas.microsoft.com/office/powerpoint/2010/main" val="3382062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slide" Target="../slides/slide2.xml"/><Relationship Id="rId3" Type="http://schemas.openxmlformats.org/officeDocument/2006/relationships/slide" Target="../slides/slide10.xml"/><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slide" Target="../slides/slide23.xml"/><Relationship Id="rId5" Type="http://schemas.openxmlformats.org/officeDocument/2006/relationships/slide" Target="../slides/slide18.xml"/><Relationship Id="rId4" Type="http://schemas.openxmlformats.org/officeDocument/2006/relationships/image" Target="../media/image8.png"/><Relationship Id="rId9" Type="http://schemas.openxmlformats.org/officeDocument/2006/relationships/slide" Target="../slides/slide3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s/slide10.xml"/><Relationship Id="rId7" Type="http://schemas.openxmlformats.org/officeDocument/2006/relationships/slide" Target="../slides/slide23.xml"/><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slide" Target="../slides/slide18.xml"/><Relationship Id="rId5" Type="http://schemas.openxmlformats.org/officeDocument/2006/relationships/image" Target="../media/image8.png"/><Relationship Id="rId10" Type="http://schemas.openxmlformats.org/officeDocument/2006/relationships/slide" Target="../slides/slide31.xml"/><Relationship Id="rId4" Type="http://schemas.openxmlformats.org/officeDocument/2006/relationships/slide" Target="../slides/slide8.xml"/><Relationship Id="rId9" Type="http://schemas.openxmlformats.org/officeDocument/2006/relationships/slide" Target="../slides/slide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s/slide10.xml"/><Relationship Id="rId7" Type="http://schemas.openxmlformats.org/officeDocument/2006/relationships/slide" Target="../slides/slide23.xml"/><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slide" Target="../slides/slide18.xml"/><Relationship Id="rId5" Type="http://schemas.openxmlformats.org/officeDocument/2006/relationships/image" Target="../media/image8.png"/><Relationship Id="rId10" Type="http://schemas.openxmlformats.org/officeDocument/2006/relationships/slide" Target="../slides/slide31.xml"/><Relationship Id="rId4" Type="http://schemas.openxmlformats.org/officeDocument/2006/relationships/slide" Target="../slides/slide8.xml"/><Relationship Id="rId9" Type="http://schemas.openxmlformats.org/officeDocument/2006/relationships/slide" Target="../slides/slide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s/slide10.xml"/><Relationship Id="rId7" Type="http://schemas.openxmlformats.org/officeDocument/2006/relationships/slide" Target="../slides/slide23.xml"/><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slide" Target="../slides/slide18.xml"/><Relationship Id="rId5" Type="http://schemas.openxmlformats.org/officeDocument/2006/relationships/image" Target="../media/image8.png"/><Relationship Id="rId10" Type="http://schemas.openxmlformats.org/officeDocument/2006/relationships/slide" Target="../slides/slide31.xml"/><Relationship Id="rId4" Type="http://schemas.openxmlformats.org/officeDocument/2006/relationships/slide" Target="../slides/slide8.xml"/><Relationship Id="rId9" Type="http://schemas.openxmlformats.org/officeDocument/2006/relationships/slide" Target="../slides/slide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s/slide10.xml"/><Relationship Id="rId7" Type="http://schemas.openxmlformats.org/officeDocument/2006/relationships/slide" Target="../slides/slide23.xml"/><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slide" Target="../slides/slide18.xml"/><Relationship Id="rId5" Type="http://schemas.openxmlformats.org/officeDocument/2006/relationships/image" Target="../media/image8.png"/><Relationship Id="rId10" Type="http://schemas.openxmlformats.org/officeDocument/2006/relationships/slide" Target="../slides/slide31.xml"/><Relationship Id="rId4" Type="http://schemas.openxmlformats.org/officeDocument/2006/relationships/slide" Target="../slides/slide8.xml"/><Relationship Id="rId9" Type="http://schemas.openxmlformats.org/officeDocument/2006/relationships/slide" Target="../slides/slide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s/slide10.xml"/><Relationship Id="rId7" Type="http://schemas.openxmlformats.org/officeDocument/2006/relationships/slide" Target="../slides/slide23.xml"/><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slide" Target="../slides/slide18.xml"/><Relationship Id="rId5" Type="http://schemas.openxmlformats.org/officeDocument/2006/relationships/image" Target="../media/image8.png"/><Relationship Id="rId10" Type="http://schemas.openxmlformats.org/officeDocument/2006/relationships/slide" Target="../slides/slide31.xml"/><Relationship Id="rId4" Type="http://schemas.openxmlformats.org/officeDocument/2006/relationships/slide" Target="../slides/slide8.xml"/><Relationship Id="rId9" Type="http://schemas.openxmlformats.org/officeDocument/2006/relationships/slide" Target="../slides/slide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 38"/>
          <p:cNvGrpSpPr>
            <a:grpSpLocks/>
          </p:cNvGrpSpPr>
          <p:nvPr userDrawn="1"/>
        </p:nvGrpSpPr>
        <p:grpSpPr bwMode="auto">
          <a:xfrm>
            <a:off x="292100" y="3003550"/>
            <a:ext cx="3887788" cy="360363"/>
            <a:chOff x="159" y="1596"/>
            <a:chExt cx="2449" cy="227"/>
          </a:xfrm>
        </p:grpSpPr>
        <p:sp>
          <p:nvSpPr>
            <p:cNvPr id="3" name="Rectangle 3">
              <a:hlinkClick r:id="rId3" action="ppaction://hlinksldjump"/>
            </p:cNvPr>
            <p:cNvSpPr>
              <a:spLocks noChangeArrowheads="1"/>
            </p:cNvSpPr>
            <p:nvPr userDrawn="1"/>
          </p:nvSpPr>
          <p:spPr bwMode="auto">
            <a:xfrm>
              <a:off x="159" y="1596"/>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en-US" altLang="zh-TW" b="1" dirty="0" smtClean="0">
                  <a:solidFill>
                    <a:schemeClr val="bg1"/>
                  </a:solidFill>
                  <a:latin typeface="Times New Roman" pitchFamily="18" charset="0"/>
                  <a:ea typeface="標楷體" pitchFamily="65" charset="-120"/>
                  <a:cs typeface="Times New Roman" pitchFamily="18" charset="0"/>
                </a:rPr>
                <a:t>K- </a:t>
              </a:r>
              <a:r>
                <a:rPr lang="zh-TW" altLang="en-US" b="1" dirty="0" smtClean="0">
                  <a:solidFill>
                    <a:schemeClr val="bg1"/>
                  </a:solidFill>
                  <a:latin typeface="Times New Roman" pitchFamily="18" charset="0"/>
                  <a:ea typeface="標楷體" pitchFamily="65" charset="-120"/>
                  <a:cs typeface="Times New Roman" pitchFamily="18" charset="0"/>
                </a:rPr>
                <a:t>平均分群</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4" name="Rectangle 4">
              <a:hlinkClick r:id="rId3" action="ppaction://hlinksldjump"/>
            </p:cNvPr>
            <p:cNvSpPr>
              <a:spLocks noChangeArrowheads="1"/>
            </p:cNvSpPr>
            <p:nvPr userDrawn="1"/>
          </p:nvSpPr>
          <p:spPr bwMode="auto">
            <a:xfrm>
              <a:off x="159" y="1596"/>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4-2</a:t>
              </a:r>
              <a:endParaRPr lang="en-US" altLang="zh-TW" b="1" dirty="0">
                <a:solidFill>
                  <a:schemeClr val="bg1"/>
                </a:solidFill>
                <a:latin typeface="Times New Roman" pitchFamily="18" charset="0"/>
                <a:ea typeface="標楷體" pitchFamily="65" charset="-120"/>
                <a:cs typeface="Times New Roman" pitchFamily="18" charset="0"/>
              </a:endParaRPr>
            </a:p>
          </p:txBody>
        </p:sp>
      </p:grpSp>
      <p:sp>
        <p:nvSpPr>
          <p:cNvPr id="5" name="Text Box 6"/>
          <p:cNvSpPr txBox="1">
            <a:spLocks noChangeArrowheads="1"/>
          </p:cNvSpPr>
          <p:nvPr/>
        </p:nvSpPr>
        <p:spPr bwMode="auto">
          <a:xfrm>
            <a:off x="4221163" y="6486525"/>
            <a:ext cx="666750" cy="274638"/>
          </a:xfrm>
          <a:prstGeom prst="rect">
            <a:avLst/>
          </a:prstGeom>
          <a:noFill/>
          <a:ln>
            <a:noFill/>
          </a:ln>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1" smtClean="0">
                <a:solidFill>
                  <a:schemeClr val="bg1"/>
                </a:solidFill>
              </a:rPr>
              <a:t>第</a:t>
            </a:r>
            <a:fld id="{4ADDDE53-46B3-45C2-9249-13B32EDE6FBB}" type="slidenum">
              <a:rPr lang="zh-TW" altLang="en-US" sz="1200" b="1" smtClean="0">
                <a:solidFill>
                  <a:schemeClr val="bg1"/>
                </a:solidFill>
              </a:rPr>
              <a:pPr algn="ctr" eaLnBrk="1" hangingPunct="1">
                <a:defRPr/>
              </a:pPr>
              <a:t>‹#›</a:t>
            </a:fld>
            <a:r>
              <a:rPr lang="zh-TW" altLang="en-US" sz="1200" b="1" smtClean="0">
                <a:solidFill>
                  <a:schemeClr val="bg1"/>
                </a:solidFill>
              </a:rPr>
              <a:t>頁</a:t>
            </a:r>
            <a:endParaRPr lang="zh-TW" altLang="en-US" b="1" smtClean="0">
              <a:solidFill>
                <a:schemeClr val="bg1"/>
              </a:solidFill>
              <a:latin typeface="Arial" charset="0"/>
              <a:ea typeface="新細明體" charset="-120"/>
            </a:endParaRPr>
          </a:p>
        </p:txBody>
      </p:sp>
      <p:grpSp>
        <p:nvGrpSpPr>
          <p:cNvPr id="6" name="Group 12"/>
          <p:cNvGrpSpPr>
            <a:grpSpLocks/>
          </p:cNvGrpSpPr>
          <p:nvPr userDrawn="1"/>
        </p:nvGrpSpPr>
        <p:grpSpPr bwMode="auto">
          <a:xfrm>
            <a:off x="0" y="1484313"/>
            <a:ext cx="4132263" cy="479425"/>
            <a:chOff x="0" y="935"/>
            <a:chExt cx="2603" cy="302"/>
          </a:xfrm>
        </p:grpSpPr>
        <p:pic>
          <p:nvPicPr>
            <p:cNvPr id="7" name="Picture 13" descr="MENU-Icon-01"/>
            <p:cNvPicPr>
              <a:picLocks noChangeAspect="1" noChangeArrowheads="1"/>
            </p:cNvPicPr>
            <p:nvPr userDrawn="1"/>
          </p:nvPicPr>
          <p:blipFill>
            <a:blip r:embed="rId4"/>
            <a:srcRect/>
            <a:stretch>
              <a:fillRect/>
            </a:stretch>
          </p:blipFill>
          <p:spPr bwMode="auto">
            <a:xfrm>
              <a:off x="0" y="935"/>
              <a:ext cx="2603" cy="302"/>
            </a:xfrm>
            <a:prstGeom prst="rect">
              <a:avLst/>
            </a:prstGeom>
            <a:noFill/>
            <a:ln w="9525">
              <a:noFill/>
              <a:miter lim="800000"/>
              <a:headEnd/>
              <a:tailEnd/>
            </a:ln>
          </p:spPr>
        </p:pic>
        <p:sp>
          <p:nvSpPr>
            <p:cNvPr id="8" name="Text Box 14"/>
            <p:cNvSpPr txBox="1">
              <a:spLocks noChangeArrowheads="1"/>
            </p:cNvSpPr>
            <p:nvPr userDrawn="1"/>
          </p:nvSpPr>
          <p:spPr bwMode="auto">
            <a:xfrm>
              <a:off x="45" y="980"/>
              <a:ext cx="2472" cy="212"/>
            </a:xfrm>
            <a:prstGeom prst="rect">
              <a:avLst/>
            </a:prstGeom>
            <a:noFill/>
            <a:ln w="9525">
              <a:noFill/>
              <a:miter lim="800000"/>
              <a:headEnd/>
              <a:tailEnd/>
            </a:ln>
            <a:effectLst/>
          </p:spPr>
          <p:txBody>
            <a:bodyPr>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eaLnBrk="1" hangingPunct="1">
                <a:spcBef>
                  <a:spcPct val="50000"/>
                </a:spcBef>
                <a:defRPr/>
              </a:pPr>
              <a:r>
                <a:rPr lang="en-US" altLang="zh-TW" sz="1600" b="1" dirty="0" smtClean="0">
                  <a:solidFill>
                    <a:schemeClr val="bg1"/>
                  </a:solidFill>
                  <a:latin typeface="微軟正黑體" pitchFamily="34" charset="-120"/>
                  <a:ea typeface="微軟正黑體" pitchFamily="34" charset="-120"/>
                </a:rPr>
                <a:t>CH04</a:t>
              </a:r>
              <a:r>
                <a:rPr lang="zh-TW" altLang="en-US" sz="1600" b="1" dirty="0" smtClean="0">
                  <a:solidFill>
                    <a:schemeClr val="bg1"/>
                  </a:solidFill>
                  <a:latin typeface="微軟正黑體" pitchFamily="34" charset="-120"/>
                  <a:ea typeface="微軟正黑體" pitchFamily="34" charset="-120"/>
                </a:rPr>
                <a:t>　機器學習是什麼－分群篇</a:t>
              </a:r>
              <a:endParaRPr lang="en-US" altLang="zh-TW" sz="1600" b="1" dirty="0" smtClean="0">
                <a:solidFill>
                  <a:schemeClr val="bg1"/>
                </a:solidFill>
                <a:latin typeface="微軟正黑體" pitchFamily="34" charset="-120"/>
                <a:ea typeface="微軟正黑體" pitchFamily="34" charset="-120"/>
              </a:endParaRPr>
            </a:p>
          </p:txBody>
        </p:sp>
      </p:grpSp>
      <p:grpSp>
        <p:nvGrpSpPr>
          <p:cNvPr id="9" name="Group 39"/>
          <p:cNvGrpSpPr>
            <a:grpSpLocks/>
          </p:cNvGrpSpPr>
          <p:nvPr userDrawn="1"/>
        </p:nvGrpSpPr>
        <p:grpSpPr bwMode="auto">
          <a:xfrm>
            <a:off x="292100" y="3541713"/>
            <a:ext cx="3887788" cy="360362"/>
            <a:chOff x="159" y="1935"/>
            <a:chExt cx="2449" cy="227"/>
          </a:xfrm>
        </p:grpSpPr>
        <p:sp>
          <p:nvSpPr>
            <p:cNvPr id="10" name="Rectangle 15">
              <a:hlinkClick r:id="rId5" action="ppaction://hlinksldjump"/>
            </p:cNvPr>
            <p:cNvSpPr>
              <a:spLocks noChangeArrowheads="1"/>
            </p:cNvSpPr>
            <p:nvPr userDrawn="1"/>
          </p:nvSpPr>
          <p:spPr bwMode="auto">
            <a:xfrm>
              <a:off x="159" y="1935"/>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en-US" altLang="zh-TW" b="1" dirty="0" smtClean="0">
                  <a:solidFill>
                    <a:schemeClr val="bg1"/>
                  </a:solidFill>
                  <a:latin typeface="Times New Roman" pitchFamily="18" charset="0"/>
                  <a:ea typeface="標楷體" pitchFamily="65" charset="-120"/>
                  <a:cs typeface="Times New Roman" pitchFamily="18" charset="0"/>
                </a:rPr>
                <a:t>DBSCAN</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11" name="Rectangle 16">
              <a:hlinkClick r:id="rId5" action="ppaction://hlinksldjump"/>
            </p:cNvPr>
            <p:cNvSpPr>
              <a:spLocks noChangeArrowheads="1"/>
            </p:cNvSpPr>
            <p:nvPr userDrawn="1"/>
          </p:nvSpPr>
          <p:spPr bwMode="auto">
            <a:xfrm>
              <a:off x="159" y="1935"/>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4-3</a:t>
              </a:r>
              <a:endParaRPr lang="en-US" altLang="zh-TW" b="1" dirty="0">
                <a:solidFill>
                  <a:schemeClr val="bg1"/>
                </a:solidFill>
                <a:latin typeface="Times New Roman" pitchFamily="18" charset="0"/>
                <a:ea typeface="標楷體" pitchFamily="65" charset="-120"/>
                <a:cs typeface="Times New Roman" pitchFamily="18" charset="0"/>
              </a:endParaRPr>
            </a:p>
          </p:txBody>
        </p:sp>
      </p:grpSp>
      <p:grpSp>
        <p:nvGrpSpPr>
          <p:cNvPr id="12" name="Group 40"/>
          <p:cNvGrpSpPr>
            <a:grpSpLocks/>
          </p:cNvGrpSpPr>
          <p:nvPr userDrawn="1"/>
        </p:nvGrpSpPr>
        <p:grpSpPr bwMode="auto">
          <a:xfrm>
            <a:off x="292100" y="4079875"/>
            <a:ext cx="3887788" cy="360363"/>
            <a:chOff x="159" y="2275"/>
            <a:chExt cx="2449" cy="227"/>
          </a:xfrm>
        </p:grpSpPr>
        <p:sp>
          <p:nvSpPr>
            <p:cNvPr id="13" name="Rectangle 17">
              <a:hlinkClick r:id="rId6" action="ppaction://hlinksldjump"/>
            </p:cNvPr>
            <p:cNvSpPr>
              <a:spLocks noChangeArrowheads="1"/>
            </p:cNvSpPr>
            <p:nvPr userDrawn="1"/>
          </p:nvSpPr>
          <p:spPr bwMode="auto">
            <a:xfrm>
              <a:off x="159" y="2275"/>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階層式分群</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14" name="Rectangle 18">
              <a:hlinkClick r:id="rId6" action="ppaction://hlinksldjump"/>
            </p:cNvPr>
            <p:cNvSpPr>
              <a:spLocks noChangeArrowheads="1"/>
            </p:cNvSpPr>
            <p:nvPr userDrawn="1"/>
          </p:nvSpPr>
          <p:spPr bwMode="auto">
            <a:xfrm>
              <a:off x="159" y="2275"/>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4-4</a:t>
              </a:r>
              <a:endParaRPr lang="en-US" altLang="zh-TW" b="1" dirty="0">
                <a:solidFill>
                  <a:schemeClr val="bg1"/>
                </a:solidFill>
                <a:latin typeface="Times New Roman" pitchFamily="18" charset="0"/>
                <a:ea typeface="標楷體" pitchFamily="65" charset="-120"/>
                <a:cs typeface="Times New Roman" pitchFamily="18" charset="0"/>
              </a:endParaRPr>
            </a:p>
          </p:txBody>
        </p:sp>
      </p:grpSp>
      <p:pic>
        <p:nvPicPr>
          <p:cNvPr id="21" name="Picture 37" descr="Icon-02">
            <a:hlinkClick r:id="" action="ppaction://hlinkshowjump?jump=endshow"/>
          </p:cNvPr>
          <p:cNvPicPr>
            <a:picLocks noChangeAspect="1" noChangeArrowheads="1"/>
          </p:cNvPicPr>
          <p:nvPr userDrawn="1"/>
        </p:nvPicPr>
        <p:blipFill>
          <a:blip r:embed="rId7"/>
          <a:srcRect/>
          <a:stretch>
            <a:fillRect/>
          </a:stretch>
        </p:blipFill>
        <p:spPr bwMode="auto">
          <a:xfrm>
            <a:off x="8748713" y="6524625"/>
            <a:ext cx="327025" cy="300038"/>
          </a:xfrm>
          <a:prstGeom prst="rect">
            <a:avLst/>
          </a:prstGeom>
          <a:noFill/>
          <a:ln w="9525">
            <a:noFill/>
            <a:miter lim="800000"/>
            <a:headEnd/>
            <a:tailEnd/>
          </a:ln>
        </p:spPr>
      </p:pic>
      <p:grpSp>
        <p:nvGrpSpPr>
          <p:cNvPr id="15" name="Group 38"/>
          <p:cNvGrpSpPr>
            <a:grpSpLocks/>
          </p:cNvGrpSpPr>
          <p:nvPr userDrawn="1"/>
        </p:nvGrpSpPr>
        <p:grpSpPr bwMode="auto">
          <a:xfrm>
            <a:off x="292100" y="2466975"/>
            <a:ext cx="3887791" cy="360363"/>
            <a:chOff x="159" y="1596"/>
            <a:chExt cx="2449" cy="227"/>
          </a:xfrm>
        </p:grpSpPr>
        <p:sp>
          <p:nvSpPr>
            <p:cNvPr id="38" name="Rectangle 3">
              <a:hlinkClick r:id="rId8" action="ppaction://hlinksldjump"/>
            </p:cNvPr>
            <p:cNvSpPr>
              <a:spLocks noChangeArrowheads="1"/>
            </p:cNvSpPr>
            <p:nvPr userDrawn="1"/>
          </p:nvSpPr>
          <p:spPr bwMode="auto">
            <a:xfrm>
              <a:off x="159" y="1596"/>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en-US" altLang="zh-TW" b="1" dirty="0" smtClean="0">
                  <a:solidFill>
                    <a:schemeClr val="bg1"/>
                  </a:solidFill>
                  <a:latin typeface="Times New Roman" pitchFamily="18" charset="0"/>
                  <a:ea typeface="標楷體" pitchFamily="65" charset="-120"/>
                  <a:cs typeface="Times New Roman" pitchFamily="18" charset="0"/>
                </a:rPr>
                <a:t>K- </a:t>
              </a:r>
              <a:r>
                <a:rPr lang="zh-TW" altLang="en-US" b="1" dirty="0" smtClean="0">
                  <a:solidFill>
                    <a:schemeClr val="bg1"/>
                  </a:solidFill>
                  <a:latin typeface="Times New Roman" pitchFamily="18" charset="0"/>
                  <a:ea typeface="標楷體" pitchFamily="65" charset="-120"/>
                  <a:cs typeface="Times New Roman" pitchFamily="18" charset="0"/>
                </a:rPr>
                <a:t>最近鄰居法</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39" name="Rectangle 4">
              <a:hlinkClick r:id="rId8" action="ppaction://hlinksldjump"/>
            </p:cNvPr>
            <p:cNvSpPr>
              <a:spLocks noChangeArrowheads="1"/>
            </p:cNvSpPr>
            <p:nvPr userDrawn="1"/>
          </p:nvSpPr>
          <p:spPr bwMode="auto">
            <a:xfrm>
              <a:off x="159" y="1596"/>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4-1</a:t>
              </a:r>
              <a:endParaRPr lang="en-US" altLang="zh-TW" b="1" dirty="0">
                <a:solidFill>
                  <a:schemeClr val="bg1"/>
                </a:solidFill>
                <a:latin typeface="Times New Roman" pitchFamily="18" charset="0"/>
                <a:ea typeface="標楷體" pitchFamily="65" charset="-120"/>
                <a:cs typeface="Times New Roman" pitchFamily="18" charset="0"/>
              </a:endParaRPr>
            </a:p>
          </p:txBody>
        </p:sp>
      </p:grpSp>
      <p:grpSp>
        <p:nvGrpSpPr>
          <p:cNvPr id="19" name="Group 40"/>
          <p:cNvGrpSpPr>
            <a:grpSpLocks/>
          </p:cNvGrpSpPr>
          <p:nvPr userDrawn="1"/>
        </p:nvGrpSpPr>
        <p:grpSpPr bwMode="auto">
          <a:xfrm>
            <a:off x="289232" y="4611819"/>
            <a:ext cx="3887788" cy="360363"/>
            <a:chOff x="159" y="2275"/>
            <a:chExt cx="2449" cy="227"/>
          </a:xfrm>
        </p:grpSpPr>
        <p:sp>
          <p:nvSpPr>
            <p:cNvPr id="20" name="Rectangle 17">
              <a:hlinkClick r:id="rId9" action="ppaction://hlinksldjump"/>
            </p:cNvPr>
            <p:cNvSpPr>
              <a:spLocks noChangeArrowheads="1"/>
            </p:cNvSpPr>
            <p:nvPr userDrawn="1"/>
          </p:nvSpPr>
          <p:spPr bwMode="auto">
            <a:xfrm>
              <a:off x="159" y="2275"/>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關聯規則學習</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22" name="Rectangle 18">
              <a:hlinkClick r:id="rId9" action="ppaction://hlinksldjump"/>
            </p:cNvPr>
            <p:cNvSpPr>
              <a:spLocks noChangeArrowheads="1"/>
            </p:cNvSpPr>
            <p:nvPr userDrawn="1"/>
          </p:nvSpPr>
          <p:spPr bwMode="auto">
            <a:xfrm>
              <a:off x="159" y="2275"/>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4-5</a:t>
              </a:r>
              <a:endParaRPr lang="en-US" altLang="zh-TW" b="1" dirty="0">
                <a:solidFill>
                  <a:schemeClr val="bg1"/>
                </a:solidFill>
                <a:latin typeface="Times New Roman" pitchFamily="18" charset="0"/>
                <a:ea typeface="標楷體" pitchFamily="65" charset="-120"/>
                <a:cs typeface="Times New Roman" pitchFamily="18" charset="0"/>
              </a:endParaRPr>
            </a:p>
          </p:txBody>
        </p:sp>
      </p:grpSp>
    </p:spTree>
  </p:cSld>
  <p:clrMapOvr>
    <a:masterClrMapping/>
  </p:clrMapOvr>
  <p:transition advClick="0">
    <p:split dir="in"/>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378575" y="549275"/>
            <a:ext cx="2065338" cy="58324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79388" y="549275"/>
            <a:ext cx="6046787" cy="58324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 38"/>
          <p:cNvGrpSpPr>
            <a:grpSpLocks/>
          </p:cNvGrpSpPr>
          <p:nvPr userDrawn="1"/>
        </p:nvGrpSpPr>
        <p:grpSpPr bwMode="auto">
          <a:xfrm>
            <a:off x="292100" y="3003550"/>
            <a:ext cx="3887788" cy="360363"/>
            <a:chOff x="159" y="1596"/>
            <a:chExt cx="2449" cy="227"/>
          </a:xfrm>
        </p:grpSpPr>
        <p:sp>
          <p:nvSpPr>
            <p:cNvPr id="3" name="Rectangle 3">
              <a:hlinkClick r:id="rId3" action="ppaction://hlinksldjump"/>
            </p:cNvPr>
            <p:cNvSpPr>
              <a:spLocks noChangeArrowheads="1"/>
            </p:cNvSpPr>
            <p:nvPr userDrawn="1"/>
          </p:nvSpPr>
          <p:spPr bwMode="auto">
            <a:xfrm>
              <a:off x="159" y="1596"/>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自然語言處理</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4" name="Rectangle 4">
              <a:hlinkClick r:id="rId4" action="ppaction://hlinksldjump"/>
            </p:cNvPr>
            <p:cNvSpPr>
              <a:spLocks noChangeArrowheads="1"/>
            </p:cNvSpPr>
            <p:nvPr userDrawn="1"/>
          </p:nvSpPr>
          <p:spPr bwMode="auto">
            <a:xfrm>
              <a:off x="159" y="1596"/>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2-2</a:t>
              </a:r>
              <a:endParaRPr lang="en-US" altLang="zh-TW" b="1" dirty="0">
                <a:solidFill>
                  <a:schemeClr val="bg1"/>
                </a:solidFill>
                <a:latin typeface="Times New Roman" pitchFamily="18" charset="0"/>
                <a:ea typeface="標楷體" pitchFamily="65" charset="-120"/>
                <a:cs typeface="Times New Roman" pitchFamily="18" charset="0"/>
              </a:endParaRPr>
            </a:p>
          </p:txBody>
        </p:sp>
      </p:grpSp>
      <p:sp>
        <p:nvSpPr>
          <p:cNvPr id="5" name="Text Box 6"/>
          <p:cNvSpPr txBox="1">
            <a:spLocks noChangeArrowheads="1"/>
          </p:cNvSpPr>
          <p:nvPr/>
        </p:nvSpPr>
        <p:spPr bwMode="auto">
          <a:xfrm>
            <a:off x="4221163" y="6486525"/>
            <a:ext cx="666750" cy="274638"/>
          </a:xfrm>
          <a:prstGeom prst="rect">
            <a:avLst/>
          </a:prstGeom>
          <a:noFill/>
          <a:ln>
            <a:noFill/>
          </a:ln>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1" smtClean="0">
                <a:solidFill>
                  <a:schemeClr val="bg1"/>
                </a:solidFill>
              </a:rPr>
              <a:t>第</a:t>
            </a:r>
            <a:fld id="{4ADDDE53-46B3-45C2-9249-13B32EDE6FBB}" type="slidenum">
              <a:rPr lang="zh-TW" altLang="en-US" sz="1200" b="1" smtClean="0">
                <a:solidFill>
                  <a:schemeClr val="bg1"/>
                </a:solidFill>
              </a:rPr>
              <a:pPr algn="ctr" eaLnBrk="1" hangingPunct="1">
                <a:defRPr/>
              </a:pPr>
              <a:t>‹#›</a:t>
            </a:fld>
            <a:r>
              <a:rPr lang="zh-TW" altLang="en-US" sz="1200" b="1" smtClean="0">
                <a:solidFill>
                  <a:schemeClr val="bg1"/>
                </a:solidFill>
              </a:rPr>
              <a:t>頁</a:t>
            </a:r>
            <a:endParaRPr lang="zh-TW" altLang="en-US" b="1" smtClean="0">
              <a:solidFill>
                <a:schemeClr val="bg1"/>
              </a:solidFill>
              <a:latin typeface="Arial" charset="0"/>
              <a:ea typeface="新細明體" charset="-120"/>
            </a:endParaRPr>
          </a:p>
        </p:txBody>
      </p:sp>
      <p:grpSp>
        <p:nvGrpSpPr>
          <p:cNvPr id="6" name="Group 12"/>
          <p:cNvGrpSpPr>
            <a:grpSpLocks/>
          </p:cNvGrpSpPr>
          <p:nvPr userDrawn="1"/>
        </p:nvGrpSpPr>
        <p:grpSpPr bwMode="auto">
          <a:xfrm>
            <a:off x="0" y="1484313"/>
            <a:ext cx="4132263" cy="479425"/>
            <a:chOff x="0" y="935"/>
            <a:chExt cx="2603" cy="302"/>
          </a:xfrm>
        </p:grpSpPr>
        <p:pic>
          <p:nvPicPr>
            <p:cNvPr id="7" name="Picture 13" descr="MENU-Icon-01"/>
            <p:cNvPicPr>
              <a:picLocks noChangeAspect="1" noChangeArrowheads="1"/>
            </p:cNvPicPr>
            <p:nvPr userDrawn="1"/>
          </p:nvPicPr>
          <p:blipFill>
            <a:blip r:embed="rId5"/>
            <a:srcRect/>
            <a:stretch>
              <a:fillRect/>
            </a:stretch>
          </p:blipFill>
          <p:spPr bwMode="auto">
            <a:xfrm>
              <a:off x="0" y="935"/>
              <a:ext cx="2603" cy="302"/>
            </a:xfrm>
            <a:prstGeom prst="rect">
              <a:avLst/>
            </a:prstGeom>
            <a:noFill/>
            <a:ln w="9525">
              <a:noFill/>
              <a:miter lim="800000"/>
              <a:headEnd/>
              <a:tailEnd/>
            </a:ln>
          </p:spPr>
        </p:pic>
        <p:sp>
          <p:nvSpPr>
            <p:cNvPr id="8" name="Text Box 14"/>
            <p:cNvSpPr txBox="1">
              <a:spLocks noChangeArrowheads="1"/>
            </p:cNvSpPr>
            <p:nvPr userDrawn="1"/>
          </p:nvSpPr>
          <p:spPr bwMode="auto">
            <a:xfrm>
              <a:off x="45" y="980"/>
              <a:ext cx="2472" cy="212"/>
            </a:xfrm>
            <a:prstGeom prst="rect">
              <a:avLst/>
            </a:prstGeom>
            <a:noFill/>
            <a:ln w="9525">
              <a:noFill/>
              <a:miter lim="800000"/>
              <a:headEnd/>
              <a:tailEnd/>
            </a:ln>
            <a:effectLst/>
          </p:spPr>
          <p:txBody>
            <a:bodyPr>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eaLnBrk="1" hangingPunct="1">
                <a:spcBef>
                  <a:spcPct val="50000"/>
                </a:spcBef>
                <a:defRPr/>
              </a:pPr>
              <a:r>
                <a:rPr lang="en-US" altLang="zh-TW" sz="1600" b="1" dirty="0" err="1" smtClean="0">
                  <a:solidFill>
                    <a:schemeClr val="bg1"/>
                  </a:solidFill>
                  <a:latin typeface="微軟正黑體" pitchFamily="34" charset="-120"/>
                  <a:ea typeface="微軟正黑體" pitchFamily="34" charset="-120"/>
                </a:rPr>
                <a:t>CH02</a:t>
              </a:r>
              <a:r>
                <a:rPr lang="zh-TW" altLang="en-US" sz="1600" b="1" dirty="0" smtClean="0">
                  <a:solidFill>
                    <a:schemeClr val="bg1"/>
                  </a:solidFill>
                  <a:latin typeface="微軟正黑體" pitchFamily="34" charset="-120"/>
                  <a:ea typeface="微軟正黑體" pitchFamily="34" charset="-120"/>
                </a:rPr>
                <a:t>　應用篇</a:t>
              </a:r>
              <a:endParaRPr lang="en-US" altLang="zh-TW" sz="1600" b="1" dirty="0" smtClean="0">
                <a:solidFill>
                  <a:schemeClr val="bg1"/>
                </a:solidFill>
                <a:latin typeface="微軟正黑體" pitchFamily="34" charset="-120"/>
                <a:ea typeface="微軟正黑體" pitchFamily="34" charset="-120"/>
              </a:endParaRPr>
            </a:p>
          </p:txBody>
        </p:sp>
      </p:grpSp>
      <p:grpSp>
        <p:nvGrpSpPr>
          <p:cNvPr id="9" name="Group 39"/>
          <p:cNvGrpSpPr>
            <a:grpSpLocks/>
          </p:cNvGrpSpPr>
          <p:nvPr userDrawn="1"/>
        </p:nvGrpSpPr>
        <p:grpSpPr bwMode="auto">
          <a:xfrm>
            <a:off x="292100" y="3541713"/>
            <a:ext cx="3887788" cy="360362"/>
            <a:chOff x="159" y="1935"/>
            <a:chExt cx="2449" cy="227"/>
          </a:xfrm>
        </p:grpSpPr>
        <p:sp>
          <p:nvSpPr>
            <p:cNvPr id="10" name="Rectangle 15">
              <a:hlinkClick r:id="rId6" action="ppaction://hlinksldjump"/>
            </p:cNvPr>
            <p:cNvSpPr>
              <a:spLocks noChangeArrowheads="1"/>
            </p:cNvSpPr>
            <p:nvPr userDrawn="1"/>
          </p:nvSpPr>
          <p:spPr bwMode="auto">
            <a:xfrm>
              <a:off x="159" y="1935"/>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邏輯推理</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11" name="Rectangle 16">
              <a:hlinkClick r:id="" action="ppaction://noaction"/>
            </p:cNvPr>
            <p:cNvSpPr>
              <a:spLocks noChangeArrowheads="1"/>
            </p:cNvSpPr>
            <p:nvPr userDrawn="1"/>
          </p:nvSpPr>
          <p:spPr bwMode="auto">
            <a:xfrm>
              <a:off x="159" y="1935"/>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2-3</a:t>
              </a:r>
              <a:endParaRPr lang="en-US" altLang="zh-TW" b="1" dirty="0">
                <a:solidFill>
                  <a:schemeClr val="bg1"/>
                </a:solidFill>
                <a:latin typeface="Times New Roman" pitchFamily="18" charset="0"/>
                <a:ea typeface="標楷體" pitchFamily="65" charset="-120"/>
                <a:cs typeface="Times New Roman" pitchFamily="18" charset="0"/>
              </a:endParaRPr>
            </a:p>
          </p:txBody>
        </p:sp>
      </p:grpSp>
      <p:grpSp>
        <p:nvGrpSpPr>
          <p:cNvPr id="12" name="Group 40"/>
          <p:cNvGrpSpPr>
            <a:grpSpLocks/>
          </p:cNvGrpSpPr>
          <p:nvPr userDrawn="1"/>
        </p:nvGrpSpPr>
        <p:grpSpPr bwMode="auto">
          <a:xfrm>
            <a:off x="292100" y="4079875"/>
            <a:ext cx="3887788" cy="360363"/>
            <a:chOff x="159" y="2275"/>
            <a:chExt cx="2449" cy="227"/>
          </a:xfrm>
        </p:grpSpPr>
        <p:sp>
          <p:nvSpPr>
            <p:cNvPr id="13" name="Rectangle 17">
              <a:hlinkClick r:id="rId7" action="ppaction://hlinksldjump"/>
            </p:cNvPr>
            <p:cNvSpPr>
              <a:spLocks noChangeArrowheads="1"/>
            </p:cNvSpPr>
            <p:nvPr userDrawn="1"/>
          </p:nvSpPr>
          <p:spPr bwMode="auto">
            <a:xfrm>
              <a:off x="159" y="2275"/>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推薦系統</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14" name="Rectangle 18">
              <a:hlinkClick r:id="" action="ppaction://noaction"/>
            </p:cNvPr>
            <p:cNvSpPr>
              <a:spLocks noChangeArrowheads="1"/>
            </p:cNvSpPr>
            <p:nvPr userDrawn="1"/>
          </p:nvSpPr>
          <p:spPr bwMode="auto">
            <a:xfrm>
              <a:off x="159" y="2275"/>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2-4</a:t>
              </a:r>
              <a:endParaRPr lang="en-US" altLang="zh-TW" b="1" dirty="0">
                <a:solidFill>
                  <a:schemeClr val="bg1"/>
                </a:solidFill>
                <a:latin typeface="Times New Roman" pitchFamily="18" charset="0"/>
                <a:ea typeface="標楷體" pitchFamily="65" charset="-120"/>
                <a:cs typeface="Times New Roman" pitchFamily="18" charset="0"/>
              </a:endParaRPr>
            </a:p>
          </p:txBody>
        </p:sp>
      </p:grpSp>
      <p:pic>
        <p:nvPicPr>
          <p:cNvPr id="21" name="Picture 37" descr="Icon-02">
            <a:hlinkClick r:id="" action="ppaction://hlinkshowjump?jump=endshow"/>
          </p:cNvPr>
          <p:cNvPicPr>
            <a:picLocks noChangeAspect="1" noChangeArrowheads="1"/>
          </p:cNvPicPr>
          <p:nvPr userDrawn="1"/>
        </p:nvPicPr>
        <p:blipFill>
          <a:blip r:embed="rId8"/>
          <a:srcRect/>
          <a:stretch>
            <a:fillRect/>
          </a:stretch>
        </p:blipFill>
        <p:spPr bwMode="auto">
          <a:xfrm>
            <a:off x="8748713" y="6524625"/>
            <a:ext cx="327025" cy="300038"/>
          </a:xfrm>
          <a:prstGeom prst="rect">
            <a:avLst/>
          </a:prstGeom>
          <a:noFill/>
          <a:ln w="9525">
            <a:noFill/>
            <a:miter lim="800000"/>
            <a:headEnd/>
            <a:tailEnd/>
          </a:ln>
        </p:spPr>
      </p:pic>
      <p:grpSp>
        <p:nvGrpSpPr>
          <p:cNvPr id="15" name="Group 38"/>
          <p:cNvGrpSpPr>
            <a:grpSpLocks/>
          </p:cNvGrpSpPr>
          <p:nvPr userDrawn="1"/>
        </p:nvGrpSpPr>
        <p:grpSpPr bwMode="auto">
          <a:xfrm>
            <a:off x="292100" y="2466975"/>
            <a:ext cx="3887791" cy="360363"/>
            <a:chOff x="159" y="1596"/>
            <a:chExt cx="2449" cy="227"/>
          </a:xfrm>
        </p:grpSpPr>
        <p:sp>
          <p:nvSpPr>
            <p:cNvPr id="38" name="Rectangle 3">
              <a:hlinkClick r:id="rId9" action="ppaction://hlinksldjump"/>
            </p:cNvPr>
            <p:cNvSpPr>
              <a:spLocks noChangeArrowheads="1"/>
            </p:cNvSpPr>
            <p:nvPr userDrawn="1"/>
          </p:nvSpPr>
          <p:spPr bwMode="auto">
            <a:xfrm>
              <a:off x="159" y="1596"/>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影像處理</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39" name="Rectangle 4">
              <a:hlinkClick r:id="rId4" action="ppaction://hlinksldjump"/>
            </p:cNvPr>
            <p:cNvSpPr>
              <a:spLocks noChangeArrowheads="1"/>
            </p:cNvSpPr>
            <p:nvPr userDrawn="1"/>
          </p:nvSpPr>
          <p:spPr bwMode="auto">
            <a:xfrm>
              <a:off x="159" y="1596"/>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2-1</a:t>
              </a:r>
              <a:endParaRPr lang="en-US" altLang="zh-TW" b="1" dirty="0">
                <a:solidFill>
                  <a:schemeClr val="bg1"/>
                </a:solidFill>
                <a:latin typeface="Times New Roman" pitchFamily="18" charset="0"/>
                <a:ea typeface="標楷體" pitchFamily="65" charset="-120"/>
                <a:cs typeface="Times New Roman" pitchFamily="18" charset="0"/>
              </a:endParaRPr>
            </a:p>
          </p:txBody>
        </p:sp>
      </p:grpSp>
      <p:grpSp>
        <p:nvGrpSpPr>
          <p:cNvPr id="16" name="Group 40"/>
          <p:cNvGrpSpPr>
            <a:grpSpLocks/>
          </p:cNvGrpSpPr>
          <p:nvPr userDrawn="1"/>
        </p:nvGrpSpPr>
        <p:grpSpPr bwMode="auto">
          <a:xfrm>
            <a:off x="289232" y="4611819"/>
            <a:ext cx="3887788" cy="360363"/>
            <a:chOff x="159" y="2275"/>
            <a:chExt cx="2449" cy="227"/>
          </a:xfrm>
        </p:grpSpPr>
        <p:sp>
          <p:nvSpPr>
            <p:cNvPr id="20" name="Rectangle 17">
              <a:hlinkClick r:id="rId10" action="ppaction://hlinksldjump"/>
            </p:cNvPr>
            <p:cNvSpPr>
              <a:spLocks noChangeArrowheads="1"/>
            </p:cNvSpPr>
            <p:nvPr userDrawn="1"/>
          </p:nvSpPr>
          <p:spPr bwMode="auto">
            <a:xfrm>
              <a:off x="159" y="2275"/>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疾病預測與醫療</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22" name="Rectangle 18">
              <a:hlinkClick r:id="" action="ppaction://noaction"/>
            </p:cNvPr>
            <p:cNvSpPr>
              <a:spLocks noChangeArrowheads="1"/>
            </p:cNvSpPr>
            <p:nvPr userDrawn="1"/>
          </p:nvSpPr>
          <p:spPr bwMode="auto">
            <a:xfrm>
              <a:off x="159" y="2275"/>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2-5</a:t>
              </a:r>
              <a:endParaRPr lang="en-US" altLang="zh-TW" b="1" dirty="0">
                <a:solidFill>
                  <a:schemeClr val="bg1"/>
                </a:solidFill>
                <a:latin typeface="Times New Roman" pitchFamily="18" charset="0"/>
                <a:ea typeface="標楷體" pitchFamily="65" charset="-120"/>
                <a:cs typeface="Times New Roman" pitchFamily="18" charset="0"/>
              </a:endParaRPr>
            </a:p>
          </p:txBody>
        </p:sp>
      </p:grpSp>
    </p:spTree>
  </p:cSld>
  <p:clrMapOvr>
    <a:masterClrMapping/>
  </p:clrMapOvr>
  <p:transition advClick="0">
    <p:split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a:spcBef>
                <a:spcPts val="80"/>
              </a:spcBef>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transition advClick="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transition advClick="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79388" y="1341438"/>
            <a:ext cx="4056062"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387850" y="1341438"/>
            <a:ext cx="4056063"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transition advClick="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advClick="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a:spcBef>
                <a:spcPts val="80"/>
              </a:spcBef>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transition advClick="0">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advClick="0">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378575" y="549275"/>
            <a:ext cx="2065338" cy="58324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79388" y="549275"/>
            <a:ext cx="6046787" cy="58324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 38"/>
          <p:cNvGrpSpPr>
            <a:grpSpLocks/>
          </p:cNvGrpSpPr>
          <p:nvPr userDrawn="1"/>
        </p:nvGrpSpPr>
        <p:grpSpPr bwMode="auto">
          <a:xfrm>
            <a:off x="292100" y="3003550"/>
            <a:ext cx="3887788" cy="360363"/>
            <a:chOff x="159" y="1596"/>
            <a:chExt cx="2449" cy="227"/>
          </a:xfrm>
        </p:grpSpPr>
        <p:sp>
          <p:nvSpPr>
            <p:cNvPr id="3" name="Rectangle 3">
              <a:hlinkClick r:id="rId3" action="ppaction://hlinksldjump"/>
            </p:cNvPr>
            <p:cNvSpPr>
              <a:spLocks noChangeArrowheads="1"/>
            </p:cNvSpPr>
            <p:nvPr userDrawn="1"/>
          </p:nvSpPr>
          <p:spPr bwMode="auto">
            <a:xfrm>
              <a:off x="159" y="1596"/>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自然語言處理</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4" name="Rectangle 4">
              <a:hlinkClick r:id="rId4" action="ppaction://hlinksldjump"/>
            </p:cNvPr>
            <p:cNvSpPr>
              <a:spLocks noChangeArrowheads="1"/>
            </p:cNvSpPr>
            <p:nvPr userDrawn="1"/>
          </p:nvSpPr>
          <p:spPr bwMode="auto">
            <a:xfrm>
              <a:off x="159" y="1596"/>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2-2</a:t>
              </a:r>
              <a:endParaRPr lang="en-US" altLang="zh-TW" b="1" dirty="0">
                <a:solidFill>
                  <a:schemeClr val="bg1"/>
                </a:solidFill>
                <a:latin typeface="Times New Roman" pitchFamily="18" charset="0"/>
                <a:ea typeface="標楷體" pitchFamily="65" charset="-120"/>
                <a:cs typeface="Times New Roman" pitchFamily="18" charset="0"/>
              </a:endParaRPr>
            </a:p>
          </p:txBody>
        </p:sp>
      </p:grpSp>
      <p:sp>
        <p:nvSpPr>
          <p:cNvPr id="5" name="Text Box 6"/>
          <p:cNvSpPr txBox="1">
            <a:spLocks noChangeArrowheads="1"/>
          </p:cNvSpPr>
          <p:nvPr/>
        </p:nvSpPr>
        <p:spPr bwMode="auto">
          <a:xfrm>
            <a:off x="4221163" y="6486525"/>
            <a:ext cx="666750" cy="274638"/>
          </a:xfrm>
          <a:prstGeom prst="rect">
            <a:avLst/>
          </a:prstGeom>
          <a:noFill/>
          <a:ln>
            <a:noFill/>
          </a:ln>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1" smtClean="0">
                <a:solidFill>
                  <a:schemeClr val="bg1"/>
                </a:solidFill>
              </a:rPr>
              <a:t>第</a:t>
            </a:r>
            <a:fld id="{4ADDDE53-46B3-45C2-9249-13B32EDE6FBB}" type="slidenum">
              <a:rPr lang="zh-TW" altLang="en-US" sz="1200" b="1" smtClean="0">
                <a:solidFill>
                  <a:schemeClr val="bg1"/>
                </a:solidFill>
              </a:rPr>
              <a:pPr algn="ctr" eaLnBrk="1" hangingPunct="1">
                <a:defRPr/>
              </a:pPr>
              <a:t>‹#›</a:t>
            </a:fld>
            <a:r>
              <a:rPr lang="zh-TW" altLang="en-US" sz="1200" b="1" smtClean="0">
                <a:solidFill>
                  <a:schemeClr val="bg1"/>
                </a:solidFill>
              </a:rPr>
              <a:t>頁</a:t>
            </a:r>
            <a:endParaRPr lang="zh-TW" altLang="en-US" b="1" smtClean="0">
              <a:solidFill>
                <a:schemeClr val="bg1"/>
              </a:solidFill>
              <a:latin typeface="Arial" charset="0"/>
              <a:ea typeface="新細明體" charset="-120"/>
            </a:endParaRPr>
          </a:p>
        </p:txBody>
      </p:sp>
      <p:grpSp>
        <p:nvGrpSpPr>
          <p:cNvPr id="6" name="Group 12"/>
          <p:cNvGrpSpPr>
            <a:grpSpLocks/>
          </p:cNvGrpSpPr>
          <p:nvPr userDrawn="1"/>
        </p:nvGrpSpPr>
        <p:grpSpPr bwMode="auto">
          <a:xfrm>
            <a:off x="0" y="1484313"/>
            <a:ext cx="4132263" cy="479425"/>
            <a:chOff x="0" y="935"/>
            <a:chExt cx="2603" cy="302"/>
          </a:xfrm>
        </p:grpSpPr>
        <p:pic>
          <p:nvPicPr>
            <p:cNvPr id="7" name="Picture 13" descr="MENU-Icon-01"/>
            <p:cNvPicPr>
              <a:picLocks noChangeAspect="1" noChangeArrowheads="1"/>
            </p:cNvPicPr>
            <p:nvPr userDrawn="1"/>
          </p:nvPicPr>
          <p:blipFill>
            <a:blip r:embed="rId5"/>
            <a:srcRect/>
            <a:stretch>
              <a:fillRect/>
            </a:stretch>
          </p:blipFill>
          <p:spPr bwMode="auto">
            <a:xfrm>
              <a:off x="0" y="935"/>
              <a:ext cx="2603" cy="302"/>
            </a:xfrm>
            <a:prstGeom prst="rect">
              <a:avLst/>
            </a:prstGeom>
            <a:noFill/>
            <a:ln w="9525">
              <a:noFill/>
              <a:miter lim="800000"/>
              <a:headEnd/>
              <a:tailEnd/>
            </a:ln>
          </p:spPr>
        </p:pic>
        <p:sp>
          <p:nvSpPr>
            <p:cNvPr id="8" name="Text Box 14"/>
            <p:cNvSpPr txBox="1">
              <a:spLocks noChangeArrowheads="1"/>
            </p:cNvSpPr>
            <p:nvPr userDrawn="1"/>
          </p:nvSpPr>
          <p:spPr bwMode="auto">
            <a:xfrm>
              <a:off x="45" y="980"/>
              <a:ext cx="2472" cy="212"/>
            </a:xfrm>
            <a:prstGeom prst="rect">
              <a:avLst/>
            </a:prstGeom>
            <a:noFill/>
            <a:ln w="9525">
              <a:noFill/>
              <a:miter lim="800000"/>
              <a:headEnd/>
              <a:tailEnd/>
            </a:ln>
            <a:effectLst/>
          </p:spPr>
          <p:txBody>
            <a:bodyPr>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eaLnBrk="1" hangingPunct="1">
                <a:spcBef>
                  <a:spcPct val="50000"/>
                </a:spcBef>
                <a:defRPr/>
              </a:pPr>
              <a:r>
                <a:rPr lang="en-US" altLang="zh-TW" sz="1600" b="1" dirty="0" err="1" smtClean="0">
                  <a:solidFill>
                    <a:schemeClr val="bg1"/>
                  </a:solidFill>
                  <a:latin typeface="微軟正黑體" pitchFamily="34" charset="-120"/>
                  <a:ea typeface="微軟正黑體" pitchFamily="34" charset="-120"/>
                </a:rPr>
                <a:t>CH02</a:t>
              </a:r>
              <a:r>
                <a:rPr lang="zh-TW" altLang="en-US" sz="1600" b="1" dirty="0" smtClean="0">
                  <a:solidFill>
                    <a:schemeClr val="bg1"/>
                  </a:solidFill>
                  <a:latin typeface="微軟正黑體" pitchFamily="34" charset="-120"/>
                  <a:ea typeface="微軟正黑體" pitchFamily="34" charset="-120"/>
                </a:rPr>
                <a:t>　應用篇</a:t>
              </a:r>
              <a:endParaRPr lang="en-US" altLang="zh-TW" sz="1600" b="1" dirty="0" smtClean="0">
                <a:solidFill>
                  <a:schemeClr val="bg1"/>
                </a:solidFill>
                <a:latin typeface="微軟正黑體" pitchFamily="34" charset="-120"/>
                <a:ea typeface="微軟正黑體" pitchFamily="34" charset="-120"/>
              </a:endParaRPr>
            </a:p>
          </p:txBody>
        </p:sp>
      </p:grpSp>
      <p:grpSp>
        <p:nvGrpSpPr>
          <p:cNvPr id="9" name="Group 39"/>
          <p:cNvGrpSpPr>
            <a:grpSpLocks/>
          </p:cNvGrpSpPr>
          <p:nvPr userDrawn="1"/>
        </p:nvGrpSpPr>
        <p:grpSpPr bwMode="auto">
          <a:xfrm>
            <a:off x="292100" y="3541713"/>
            <a:ext cx="3887788" cy="360362"/>
            <a:chOff x="159" y="1935"/>
            <a:chExt cx="2449" cy="227"/>
          </a:xfrm>
        </p:grpSpPr>
        <p:sp>
          <p:nvSpPr>
            <p:cNvPr id="10" name="Rectangle 15">
              <a:hlinkClick r:id="rId6" action="ppaction://hlinksldjump"/>
            </p:cNvPr>
            <p:cNvSpPr>
              <a:spLocks noChangeArrowheads="1"/>
            </p:cNvSpPr>
            <p:nvPr userDrawn="1"/>
          </p:nvSpPr>
          <p:spPr bwMode="auto">
            <a:xfrm>
              <a:off x="159" y="1935"/>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邏輯推理</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11" name="Rectangle 16">
              <a:hlinkClick r:id="" action="ppaction://noaction"/>
            </p:cNvPr>
            <p:cNvSpPr>
              <a:spLocks noChangeArrowheads="1"/>
            </p:cNvSpPr>
            <p:nvPr userDrawn="1"/>
          </p:nvSpPr>
          <p:spPr bwMode="auto">
            <a:xfrm>
              <a:off x="159" y="1935"/>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2-3</a:t>
              </a:r>
              <a:endParaRPr lang="en-US" altLang="zh-TW" b="1" dirty="0">
                <a:solidFill>
                  <a:schemeClr val="bg1"/>
                </a:solidFill>
                <a:latin typeface="Times New Roman" pitchFamily="18" charset="0"/>
                <a:ea typeface="標楷體" pitchFamily="65" charset="-120"/>
                <a:cs typeface="Times New Roman" pitchFamily="18" charset="0"/>
              </a:endParaRPr>
            </a:p>
          </p:txBody>
        </p:sp>
      </p:grpSp>
      <p:grpSp>
        <p:nvGrpSpPr>
          <p:cNvPr id="12" name="Group 40"/>
          <p:cNvGrpSpPr>
            <a:grpSpLocks/>
          </p:cNvGrpSpPr>
          <p:nvPr userDrawn="1"/>
        </p:nvGrpSpPr>
        <p:grpSpPr bwMode="auto">
          <a:xfrm>
            <a:off x="292100" y="4079875"/>
            <a:ext cx="3887788" cy="360363"/>
            <a:chOff x="159" y="2275"/>
            <a:chExt cx="2449" cy="227"/>
          </a:xfrm>
        </p:grpSpPr>
        <p:sp>
          <p:nvSpPr>
            <p:cNvPr id="13" name="Rectangle 17">
              <a:hlinkClick r:id="rId7" action="ppaction://hlinksldjump"/>
            </p:cNvPr>
            <p:cNvSpPr>
              <a:spLocks noChangeArrowheads="1"/>
            </p:cNvSpPr>
            <p:nvPr userDrawn="1"/>
          </p:nvSpPr>
          <p:spPr bwMode="auto">
            <a:xfrm>
              <a:off x="159" y="2275"/>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推薦系統</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14" name="Rectangle 18">
              <a:hlinkClick r:id="" action="ppaction://noaction"/>
            </p:cNvPr>
            <p:cNvSpPr>
              <a:spLocks noChangeArrowheads="1"/>
            </p:cNvSpPr>
            <p:nvPr userDrawn="1"/>
          </p:nvSpPr>
          <p:spPr bwMode="auto">
            <a:xfrm>
              <a:off x="159" y="2275"/>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2-4</a:t>
              </a:r>
              <a:endParaRPr lang="en-US" altLang="zh-TW" b="1" dirty="0">
                <a:solidFill>
                  <a:schemeClr val="bg1"/>
                </a:solidFill>
                <a:latin typeface="Times New Roman" pitchFamily="18" charset="0"/>
                <a:ea typeface="標楷體" pitchFamily="65" charset="-120"/>
                <a:cs typeface="Times New Roman" pitchFamily="18" charset="0"/>
              </a:endParaRPr>
            </a:p>
          </p:txBody>
        </p:sp>
      </p:grpSp>
      <p:pic>
        <p:nvPicPr>
          <p:cNvPr id="21" name="Picture 37" descr="Icon-02">
            <a:hlinkClick r:id="" action="ppaction://hlinkshowjump?jump=endshow"/>
          </p:cNvPr>
          <p:cNvPicPr>
            <a:picLocks noChangeAspect="1" noChangeArrowheads="1"/>
          </p:cNvPicPr>
          <p:nvPr userDrawn="1"/>
        </p:nvPicPr>
        <p:blipFill>
          <a:blip r:embed="rId8"/>
          <a:srcRect/>
          <a:stretch>
            <a:fillRect/>
          </a:stretch>
        </p:blipFill>
        <p:spPr bwMode="auto">
          <a:xfrm>
            <a:off x="8748713" y="6524625"/>
            <a:ext cx="327025" cy="300038"/>
          </a:xfrm>
          <a:prstGeom prst="rect">
            <a:avLst/>
          </a:prstGeom>
          <a:noFill/>
          <a:ln w="9525">
            <a:noFill/>
            <a:miter lim="800000"/>
            <a:headEnd/>
            <a:tailEnd/>
          </a:ln>
        </p:spPr>
      </p:pic>
      <p:grpSp>
        <p:nvGrpSpPr>
          <p:cNvPr id="15" name="Group 38"/>
          <p:cNvGrpSpPr>
            <a:grpSpLocks/>
          </p:cNvGrpSpPr>
          <p:nvPr userDrawn="1"/>
        </p:nvGrpSpPr>
        <p:grpSpPr bwMode="auto">
          <a:xfrm>
            <a:off x="292100" y="2466975"/>
            <a:ext cx="3887791" cy="360363"/>
            <a:chOff x="159" y="1596"/>
            <a:chExt cx="2449" cy="227"/>
          </a:xfrm>
        </p:grpSpPr>
        <p:sp>
          <p:nvSpPr>
            <p:cNvPr id="38" name="Rectangle 3">
              <a:hlinkClick r:id="rId9" action="ppaction://hlinksldjump"/>
            </p:cNvPr>
            <p:cNvSpPr>
              <a:spLocks noChangeArrowheads="1"/>
            </p:cNvSpPr>
            <p:nvPr userDrawn="1"/>
          </p:nvSpPr>
          <p:spPr bwMode="auto">
            <a:xfrm>
              <a:off x="159" y="1596"/>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影像處理</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39" name="Rectangle 4">
              <a:hlinkClick r:id="rId4" action="ppaction://hlinksldjump"/>
            </p:cNvPr>
            <p:cNvSpPr>
              <a:spLocks noChangeArrowheads="1"/>
            </p:cNvSpPr>
            <p:nvPr userDrawn="1"/>
          </p:nvSpPr>
          <p:spPr bwMode="auto">
            <a:xfrm>
              <a:off x="159" y="1596"/>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2-1</a:t>
              </a:r>
              <a:endParaRPr lang="en-US" altLang="zh-TW" b="1" dirty="0">
                <a:solidFill>
                  <a:schemeClr val="bg1"/>
                </a:solidFill>
                <a:latin typeface="Times New Roman" pitchFamily="18" charset="0"/>
                <a:ea typeface="標楷體" pitchFamily="65" charset="-120"/>
                <a:cs typeface="Times New Roman" pitchFamily="18" charset="0"/>
              </a:endParaRPr>
            </a:p>
          </p:txBody>
        </p:sp>
      </p:grpSp>
      <p:grpSp>
        <p:nvGrpSpPr>
          <p:cNvPr id="16" name="Group 40"/>
          <p:cNvGrpSpPr>
            <a:grpSpLocks/>
          </p:cNvGrpSpPr>
          <p:nvPr userDrawn="1"/>
        </p:nvGrpSpPr>
        <p:grpSpPr bwMode="auto">
          <a:xfrm>
            <a:off x="289232" y="4611819"/>
            <a:ext cx="3887788" cy="360363"/>
            <a:chOff x="159" y="2275"/>
            <a:chExt cx="2449" cy="227"/>
          </a:xfrm>
        </p:grpSpPr>
        <p:sp>
          <p:nvSpPr>
            <p:cNvPr id="20" name="Rectangle 17">
              <a:hlinkClick r:id="rId10" action="ppaction://hlinksldjump"/>
            </p:cNvPr>
            <p:cNvSpPr>
              <a:spLocks noChangeArrowheads="1"/>
            </p:cNvSpPr>
            <p:nvPr userDrawn="1"/>
          </p:nvSpPr>
          <p:spPr bwMode="auto">
            <a:xfrm>
              <a:off x="159" y="2275"/>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疾病預測與醫療</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22" name="Rectangle 18">
              <a:hlinkClick r:id="" action="ppaction://noaction"/>
            </p:cNvPr>
            <p:cNvSpPr>
              <a:spLocks noChangeArrowheads="1"/>
            </p:cNvSpPr>
            <p:nvPr userDrawn="1"/>
          </p:nvSpPr>
          <p:spPr bwMode="auto">
            <a:xfrm>
              <a:off x="159" y="2275"/>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2-5</a:t>
              </a:r>
              <a:endParaRPr lang="en-US" altLang="zh-TW" b="1" dirty="0">
                <a:solidFill>
                  <a:schemeClr val="bg1"/>
                </a:solidFill>
                <a:latin typeface="Times New Roman" pitchFamily="18" charset="0"/>
                <a:ea typeface="標楷體" pitchFamily="65" charset="-120"/>
                <a:cs typeface="Times New Roman" pitchFamily="18" charset="0"/>
              </a:endParaRPr>
            </a:p>
          </p:txBody>
        </p:sp>
      </p:grpSp>
    </p:spTree>
  </p:cSld>
  <p:clrMapOvr>
    <a:masterClrMapping/>
  </p:clrMapOvr>
  <p:transition advClick="0">
    <p:split dir="in"/>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a:spcBef>
                <a:spcPts val="80"/>
              </a:spcBef>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transition advClick="0">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transition advClick="0">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79388" y="1341438"/>
            <a:ext cx="4056062"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387850" y="1341438"/>
            <a:ext cx="4056063"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transition advClick="0">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transition advClick="0">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advClick="0">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advClick="0">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378575" y="549275"/>
            <a:ext cx="2065338" cy="58324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79388" y="549275"/>
            <a:ext cx="6046787" cy="58324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 38"/>
          <p:cNvGrpSpPr>
            <a:grpSpLocks/>
          </p:cNvGrpSpPr>
          <p:nvPr userDrawn="1"/>
        </p:nvGrpSpPr>
        <p:grpSpPr bwMode="auto">
          <a:xfrm>
            <a:off x="292100" y="3003550"/>
            <a:ext cx="3887788" cy="360363"/>
            <a:chOff x="159" y="1596"/>
            <a:chExt cx="2449" cy="227"/>
          </a:xfrm>
        </p:grpSpPr>
        <p:sp>
          <p:nvSpPr>
            <p:cNvPr id="3" name="Rectangle 3">
              <a:hlinkClick r:id="rId3" action="ppaction://hlinksldjump"/>
            </p:cNvPr>
            <p:cNvSpPr>
              <a:spLocks noChangeArrowheads="1"/>
            </p:cNvSpPr>
            <p:nvPr userDrawn="1"/>
          </p:nvSpPr>
          <p:spPr bwMode="auto">
            <a:xfrm>
              <a:off x="159" y="1596"/>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自然語言處理</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4" name="Rectangle 4">
              <a:hlinkClick r:id="rId4" action="ppaction://hlinksldjump"/>
            </p:cNvPr>
            <p:cNvSpPr>
              <a:spLocks noChangeArrowheads="1"/>
            </p:cNvSpPr>
            <p:nvPr userDrawn="1"/>
          </p:nvSpPr>
          <p:spPr bwMode="auto">
            <a:xfrm>
              <a:off x="159" y="1596"/>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2-2</a:t>
              </a:r>
              <a:endParaRPr lang="en-US" altLang="zh-TW" b="1" dirty="0">
                <a:solidFill>
                  <a:schemeClr val="bg1"/>
                </a:solidFill>
                <a:latin typeface="Times New Roman" pitchFamily="18" charset="0"/>
                <a:ea typeface="標楷體" pitchFamily="65" charset="-120"/>
                <a:cs typeface="Times New Roman" pitchFamily="18" charset="0"/>
              </a:endParaRPr>
            </a:p>
          </p:txBody>
        </p:sp>
      </p:grpSp>
      <p:sp>
        <p:nvSpPr>
          <p:cNvPr id="5" name="Text Box 6"/>
          <p:cNvSpPr txBox="1">
            <a:spLocks noChangeArrowheads="1"/>
          </p:cNvSpPr>
          <p:nvPr/>
        </p:nvSpPr>
        <p:spPr bwMode="auto">
          <a:xfrm>
            <a:off x="4221163" y="6486525"/>
            <a:ext cx="666750" cy="274638"/>
          </a:xfrm>
          <a:prstGeom prst="rect">
            <a:avLst/>
          </a:prstGeom>
          <a:noFill/>
          <a:ln>
            <a:noFill/>
          </a:ln>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1" smtClean="0">
                <a:solidFill>
                  <a:schemeClr val="bg1"/>
                </a:solidFill>
              </a:rPr>
              <a:t>第</a:t>
            </a:r>
            <a:fld id="{4ADDDE53-46B3-45C2-9249-13B32EDE6FBB}" type="slidenum">
              <a:rPr lang="zh-TW" altLang="en-US" sz="1200" b="1" smtClean="0">
                <a:solidFill>
                  <a:schemeClr val="bg1"/>
                </a:solidFill>
              </a:rPr>
              <a:pPr algn="ctr" eaLnBrk="1" hangingPunct="1">
                <a:defRPr/>
              </a:pPr>
              <a:t>‹#›</a:t>
            </a:fld>
            <a:r>
              <a:rPr lang="zh-TW" altLang="en-US" sz="1200" b="1" smtClean="0">
                <a:solidFill>
                  <a:schemeClr val="bg1"/>
                </a:solidFill>
              </a:rPr>
              <a:t>頁</a:t>
            </a:r>
            <a:endParaRPr lang="zh-TW" altLang="en-US" b="1" smtClean="0">
              <a:solidFill>
                <a:schemeClr val="bg1"/>
              </a:solidFill>
              <a:latin typeface="Arial" charset="0"/>
              <a:ea typeface="新細明體" charset="-120"/>
            </a:endParaRPr>
          </a:p>
        </p:txBody>
      </p:sp>
      <p:grpSp>
        <p:nvGrpSpPr>
          <p:cNvPr id="6" name="Group 12"/>
          <p:cNvGrpSpPr>
            <a:grpSpLocks/>
          </p:cNvGrpSpPr>
          <p:nvPr userDrawn="1"/>
        </p:nvGrpSpPr>
        <p:grpSpPr bwMode="auto">
          <a:xfrm>
            <a:off x="0" y="1484313"/>
            <a:ext cx="4132263" cy="479425"/>
            <a:chOff x="0" y="935"/>
            <a:chExt cx="2603" cy="302"/>
          </a:xfrm>
        </p:grpSpPr>
        <p:pic>
          <p:nvPicPr>
            <p:cNvPr id="7" name="Picture 13" descr="MENU-Icon-01"/>
            <p:cNvPicPr>
              <a:picLocks noChangeAspect="1" noChangeArrowheads="1"/>
            </p:cNvPicPr>
            <p:nvPr userDrawn="1"/>
          </p:nvPicPr>
          <p:blipFill>
            <a:blip r:embed="rId5"/>
            <a:srcRect/>
            <a:stretch>
              <a:fillRect/>
            </a:stretch>
          </p:blipFill>
          <p:spPr bwMode="auto">
            <a:xfrm>
              <a:off x="0" y="935"/>
              <a:ext cx="2603" cy="302"/>
            </a:xfrm>
            <a:prstGeom prst="rect">
              <a:avLst/>
            </a:prstGeom>
            <a:noFill/>
            <a:ln w="9525">
              <a:noFill/>
              <a:miter lim="800000"/>
              <a:headEnd/>
              <a:tailEnd/>
            </a:ln>
          </p:spPr>
        </p:pic>
        <p:sp>
          <p:nvSpPr>
            <p:cNvPr id="8" name="Text Box 14"/>
            <p:cNvSpPr txBox="1">
              <a:spLocks noChangeArrowheads="1"/>
            </p:cNvSpPr>
            <p:nvPr userDrawn="1"/>
          </p:nvSpPr>
          <p:spPr bwMode="auto">
            <a:xfrm>
              <a:off x="45" y="980"/>
              <a:ext cx="2472" cy="212"/>
            </a:xfrm>
            <a:prstGeom prst="rect">
              <a:avLst/>
            </a:prstGeom>
            <a:noFill/>
            <a:ln w="9525">
              <a:noFill/>
              <a:miter lim="800000"/>
              <a:headEnd/>
              <a:tailEnd/>
            </a:ln>
            <a:effectLst/>
          </p:spPr>
          <p:txBody>
            <a:bodyPr>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eaLnBrk="1" hangingPunct="1">
                <a:spcBef>
                  <a:spcPct val="50000"/>
                </a:spcBef>
                <a:defRPr/>
              </a:pPr>
              <a:r>
                <a:rPr lang="en-US" altLang="zh-TW" sz="1600" b="1" dirty="0" err="1" smtClean="0">
                  <a:solidFill>
                    <a:schemeClr val="bg1"/>
                  </a:solidFill>
                  <a:latin typeface="微軟正黑體" pitchFamily="34" charset="-120"/>
                  <a:ea typeface="微軟正黑體" pitchFamily="34" charset="-120"/>
                </a:rPr>
                <a:t>CH02</a:t>
              </a:r>
              <a:r>
                <a:rPr lang="zh-TW" altLang="en-US" sz="1600" b="1" dirty="0" smtClean="0">
                  <a:solidFill>
                    <a:schemeClr val="bg1"/>
                  </a:solidFill>
                  <a:latin typeface="微軟正黑體" pitchFamily="34" charset="-120"/>
                  <a:ea typeface="微軟正黑體" pitchFamily="34" charset="-120"/>
                </a:rPr>
                <a:t>　應用篇</a:t>
              </a:r>
              <a:endParaRPr lang="en-US" altLang="zh-TW" sz="1600" b="1" dirty="0" smtClean="0">
                <a:solidFill>
                  <a:schemeClr val="bg1"/>
                </a:solidFill>
                <a:latin typeface="微軟正黑體" pitchFamily="34" charset="-120"/>
                <a:ea typeface="微軟正黑體" pitchFamily="34" charset="-120"/>
              </a:endParaRPr>
            </a:p>
          </p:txBody>
        </p:sp>
      </p:grpSp>
      <p:grpSp>
        <p:nvGrpSpPr>
          <p:cNvPr id="9" name="Group 39"/>
          <p:cNvGrpSpPr>
            <a:grpSpLocks/>
          </p:cNvGrpSpPr>
          <p:nvPr userDrawn="1"/>
        </p:nvGrpSpPr>
        <p:grpSpPr bwMode="auto">
          <a:xfrm>
            <a:off x="292100" y="3541713"/>
            <a:ext cx="3887788" cy="360362"/>
            <a:chOff x="159" y="1935"/>
            <a:chExt cx="2449" cy="227"/>
          </a:xfrm>
        </p:grpSpPr>
        <p:sp>
          <p:nvSpPr>
            <p:cNvPr id="10" name="Rectangle 15">
              <a:hlinkClick r:id="rId6" action="ppaction://hlinksldjump"/>
            </p:cNvPr>
            <p:cNvSpPr>
              <a:spLocks noChangeArrowheads="1"/>
            </p:cNvSpPr>
            <p:nvPr userDrawn="1"/>
          </p:nvSpPr>
          <p:spPr bwMode="auto">
            <a:xfrm>
              <a:off x="159" y="1935"/>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邏輯推理</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11" name="Rectangle 16">
              <a:hlinkClick r:id="" action="ppaction://noaction"/>
            </p:cNvPr>
            <p:cNvSpPr>
              <a:spLocks noChangeArrowheads="1"/>
            </p:cNvSpPr>
            <p:nvPr userDrawn="1"/>
          </p:nvSpPr>
          <p:spPr bwMode="auto">
            <a:xfrm>
              <a:off x="159" y="1935"/>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2-3</a:t>
              </a:r>
              <a:endParaRPr lang="en-US" altLang="zh-TW" b="1" dirty="0">
                <a:solidFill>
                  <a:schemeClr val="bg1"/>
                </a:solidFill>
                <a:latin typeface="Times New Roman" pitchFamily="18" charset="0"/>
                <a:ea typeface="標楷體" pitchFamily="65" charset="-120"/>
                <a:cs typeface="Times New Roman" pitchFamily="18" charset="0"/>
              </a:endParaRPr>
            </a:p>
          </p:txBody>
        </p:sp>
      </p:grpSp>
      <p:grpSp>
        <p:nvGrpSpPr>
          <p:cNvPr id="12" name="Group 40"/>
          <p:cNvGrpSpPr>
            <a:grpSpLocks/>
          </p:cNvGrpSpPr>
          <p:nvPr userDrawn="1"/>
        </p:nvGrpSpPr>
        <p:grpSpPr bwMode="auto">
          <a:xfrm>
            <a:off x="292100" y="4079875"/>
            <a:ext cx="3887788" cy="360363"/>
            <a:chOff x="159" y="2275"/>
            <a:chExt cx="2449" cy="227"/>
          </a:xfrm>
        </p:grpSpPr>
        <p:sp>
          <p:nvSpPr>
            <p:cNvPr id="13" name="Rectangle 17">
              <a:hlinkClick r:id="rId7" action="ppaction://hlinksldjump"/>
            </p:cNvPr>
            <p:cNvSpPr>
              <a:spLocks noChangeArrowheads="1"/>
            </p:cNvSpPr>
            <p:nvPr userDrawn="1"/>
          </p:nvSpPr>
          <p:spPr bwMode="auto">
            <a:xfrm>
              <a:off x="159" y="2275"/>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推薦系統</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14" name="Rectangle 18">
              <a:hlinkClick r:id="" action="ppaction://noaction"/>
            </p:cNvPr>
            <p:cNvSpPr>
              <a:spLocks noChangeArrowheads="1"/>
            </p:cNvSpPr>
            <p:nvPr userDrawn="1"/>
          </p:nvSpPr>
          <p:spPr bwMode="auto">
            <a:xfrm>
              <a:off x="159" y="2275"/>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2-4</a:t>
              </a:r>
              <a:endParaRPr lang="en-US" altLang="zh-TW" b="1" dirty="0">
                <a:solidFill>
                  <a:schemeClr val="bg1"/>
                </a:solidFill>
                <a:latin typeface="Times New Roman" pitchFamily="18" charset="0"/>
                <a:ea typeface="標楷體" pitchFamily="65" charset="-120"/>
                <a:cs typeface="Times New Roman" pitchFamily="18" charset="0"/>
              </a:endParaRPr>
            </a:p>
          </p:txBody>
        </p:sp>
      </p:grpSp>
      <p:pic>
        <p:nvPicPr>
          <p:cNvPr id="21" name="Picture 37" descr="Icon-02">
            <a:hlinkClick r:id="" action="ppaction://hlinkshowjump?jump=endshow"/>
          </p:cNvPr>
          <p:cNvPicPr>
            <a:picLocks noChangeAspect="1" noChangeArrowheads="1"/>
          </p:cNvPicPr>
          <p:nvPr userDrawn="1"/>
        </p:nvPicPr>
        <p:blipFill>
          <a:blip r:embed="rId8"/>
          <a:srcRect/>
          <a:stretch>
            <a:fillRect/>
          </a:stretch>
        </p:blipFill>
        <p:spPr bwMode="auto">
          <a:xfrm>
            <a:off x="8748713" y="6524625"/>
            <a:ext cx="327025" cy="300038"/>
          </a:xfrm>
          <a:prstGeom prst="rect">
            <a:avLst/>
          </a:prstGeom>
          <a:noFill/>
          <a:ln w="9525">
            <a:noFill/>
            <a:miter lim="800000"/>
            <a:headEnd/>
            <a:tailEnd/>
          </a:ln>
        </p:spPr>
      </p:pic>
      <p:grpSp>
        <p:nvGrpSpPr>
          <p:cNvPr id="15" name="Group 38"/>
          <p:cNvGrpSpPr>
            <a:grpSpLocks/>
          </p:cNvGrpSpPr>
          <p:nvPr userDrawn="1"/>
        </p:nvGrpSpPr>
        <p:grpSpPr bwMode="auto">
          <a:xfrm>
            <a:off x="292100" y="2466975"/>
            <a:ext cx="3887791" cy="360363"/>
            <a:chOff x="159" y="1596"/>
            <a:chExt cx="2449" cy="227"/>
          </a:xfrm>
        </p:grpSpPr>
        <p:sp>
          <p:nvSpPr>
            <p:cNvPr id="38" name="Rectangle 3">
              <a:hlinkClick r:id="rId9" action="ppaction://hlinksldjump"/>
            </p:cNvPr>
            <p:cNvSpPr>
              <a:spLocks noChangeArrowheads="1"/>
            </p:cNvSpPr>
            <p:nvPr userDrawn="1"/>
          </p:nvSpPr>
          <p:spPr bwMode="auto">
            <a:xfrm>
              <a:off x="159" y="1596"/>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影像處理</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39" name="Rectangle 4">
              <a:hlinkClick r:id="rId4" action="ppaction://hlinksldjump"/>
            </p:cNvPr>
            <p:cNvSpPr>
              <a:spLocks noChangeArrowheads="1"/>
            </p:cNvSpPr>
            <p:nvPr userDrawn="1"/>
          </p:nvSpPr>
          <p:spPr bwMode="auto">
            <a:xfrm>
              <a:off x="159" y="1596"/>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2-1</a:t>
              </a:r>
              <a:endParaRPr lang="en-US" altLang="zh-TW" b="1" dirty="0">
                <a:solidFill>
                  <a:schemeClr val="bg1"/>
                </a:solidFill>
                <a:latin typeface="Times New Roman" pitchFamily="18" charset="0"/>
                <a:ea typeface="標楷體" pitchFamily="65" charset="-120"/>
                <a:cs typeface="Times New Roman" pitchFamily="18" charset="0"/>
              </a:endParaRPr>
            </a:p>
          </p:txBody>
        </p:sp>
      </p:grpSp>
      <p:grpSp>
        <p:nvGrpSpPr>
          <p:cNvPr id="16" name="Group 40"/>
          <p:cNvGrpSpPr>
            <a:grpSpLocks/>
          </p:cNvGrpSpPr>
          <p:nvPr userDrawn="1"/>
        </p:nvGrpSpPr>
        <p:grpSpPr bwMode="auto">
          <a:xfrm>
            <a:off x="289232" y="4611819"/>
            <a:ext cx="3887788" cy="360363"/>
            <a:chOff x="159" y="2275"/>
            <a:chExt cx="2449" cy="227"/>
          </a:xfrm>
        </p:grpSpPr>
        <p:sp>
          <p:nvSpPr>
            <p:cNvPr id="20" name="Rectangle 17">
              <a:hlinkClick r:id="rId10" action="ppaction://hlinksldjump"/>
            </p:cNvPr>
            <p:cNvSpPr>
              <a:spLocks noChangeArrowheads="1"/>
            </p:cNvSpPr>
            <p:nvPr userDrawn="1"/>
          </p:nvSpPr>
          <p:spPr bwMode="auto">
            <a:xfrm>
              <a:off x="159" y="2275"/>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疾病預測與醫療</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22" name="Rectangle 18">
              <a:hlinkClick r:id="" action="ppaction://noaction"/>
            </p:cNvPr>
            <p:cNvSpPr>
              <a:spLocks noChangeArrowheads="1"/>
            </p:cNvSpPr>
            <p:nvPr userDrawn="1"/>
          </p:nvSpPr>
          <p:spPr bwMode="auto">
            <a:xfrm>
              <a:off x="159" y="2275"/>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2-5</a:t>
              </a:r>
              <a:endParaRPr lang="en-US" altLang="zh-TW" b="1" dirty="0">
                <a:solidFill>
                  <a:schemeClr val="bg1"/>
                </a:solidFill>
                <a:latin typeface="Times New Roman" pitchFamily="18" charset="0"/>
                <a:ea typeface="標楷體" pitchFamily="65" charset="-120"/>
                <a:cs typeface="Times New Roman" pitchFamily="18" charset="0"/>
              </a:endParaRPr>
            </a:p>
          </p:txBody>
        </p:sp>
      </p:grpSp>
    </p:spTree>
  </p:cSld>
  <p:clrMapOvr>
    <a:masterClrMapping/>
  </p:clrMapOvr>
  <p:transition advClick="0">
    <p:split dir="in"/>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a:spcBef>
                <a:spcPts val="80"/>
              </a:spcBef>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transition advClick="0">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transition advClick="0">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79388" y="1341438"/>
            <a:ext cx="4056062"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387850" y="1341438"/>
            <a:ext cx="4056063"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transition advClick="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79388" y="1341438"/>
            <a:ext cx="4056062"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387850" y="1341438"/>
            <a:ext cx="4056063"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advClick="0">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advClick="0">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378575" y="549275"/>
            <a:ext cx="2065338" cy="58324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79388" y="549275"/>
            <a:ext cx="6046787" cy="58324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 38"/>
          <p:cNvGrpSpPr>
            <a:grpSpLocks/>
          </p:cNvGrpSpPr>
          <p:nvPr userDrawn="1"/>
        </p:nvGrpSpPr>
        <p:grpSpPr bwMode="auto">
          <a:xfrm>
            <a:off x="292100" y="3003550"/>
            <a:ext cx="3887788" cy="360363"/>
            <a:chOff x="159" y="1596"/>
            <a:chExt cx="2449" cy="227"/>
          </a:xfrm>
        </p:grpSpPr>
        <p:sp>
          <p:nvSpPr>
            <p:cNvPr id="3" name="Rectangle 3">
              <a:hlinkClick r:id="rId3" action="ppaction://hlinksldjump"/>
            </p:cNvPr>
            <p:cNvSpPr>
              <a:spLocks noChangeArrowheads="1"/>
            </p:cNvSpPr>
            <p:nvPr userDrawn="1"/>
          </p:nvSpPr>
          <p:spPr bwMode="auto">
            <a:xfrm>
              <a:off x="159" y="1596"/>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自然語言處理</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4" name="Rectangle 4">
              <a:hlinkClick r:id="rId4" action="ppaction://hlinksldjump"/>
            </p:cNvPr>
            <p:cNvSpPr>
              <a:spLocks noChangeArrowheads="1"/>
            </p:cNvSpPr>
            <p:nvPr userDrawn="1"/>
          </p:nvSpPr>
          <p:spPr bwMode="auto">
            <a:xfrm>
              <a:off x="159" y="1596"/>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2-2</a:t>
              </a:r>
              <a:endParaRPr lang="en-US" altLang="zh-TW" b="1" dirty="0">
                <a:solidFill>
                  <a:schemeClr val="bg1"/>
                </a:solidFill>
                <a:latin typeface="Times New Roman" pitchFamily="18" charset="0"/>
                <a:ea typeface="標楷體" pitchFamily="65" charset="-120"/>
                <a:cs typeface="Times New Roman" pitchFamily="18" charset="0"/>
              </a:endParaRPr>
            </a:p>
          </p:txBody>
        </p:sp>
      </p:grpSp>
      <p:sp>
        <p:nvSpPr>
          <p:cNvPr id="5" name="Text Box 6"/>
          <p:cNvSpPr txBox="1">
            <a:spLocks noChangeArrowheads="1"/>
          </p:cNvSpPr>
          <p:nvPr/>
        </p:nvSpPr>
        <p:spPr bwMode="auto">
          <a:xfrm>
            <a:off x="4221163" y="6486525"/>
            <a:ext cx="666750" cy="274638"/>
          </a:xfrm>
          <a:prstGeom prst="rect">
            <a:avLst/>
          </a:prstGeom>
          <a:noFill/>
          <a:ln>
            <a:noFill/>
          </a:ln>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1" smtClean="0">
                <a:solidFill>
                  <a:schemeClr val="bg1"/>
                </a:solidFill>
              </a:rPr>
              <a:t>第</a:t>
            </a:r>
            <a:fld id="{4ADDDE53-46B3-45C2-9249-13B32EDE6FBB}" type="slidenum">
              <a:rPr lang="zh-TW" altLang="en-US" sz="1200" b="1" smtClean="0">
                <a:solidFill>
                  <a:schemeClr val="bg1"/>
                </a:solidFill>
              </a:rPr>
              <a:pPr algn="ctr" eaLnBrk="1" hangingPunct="1">
                <a:defRPr/>
              </a:pPr>
              <a:t>‹#›</a:t>
            </a:fld>
            <a:r>
              <a:rPr lang="zh-TW" altLang="en-US" sz="1200" b="1" smtClean="0">
                <a:solidFill>
                  <a:schemeClr val="bg1"/>
                </a:solidFill>
              </a:rPr>
              <a:t>頁</a:t>
            </a:r>
            <a:endParaRPr lang="zh-TW" altLang="en-US" b="1" smtClean="0">
              <a:solidFill>
                <a:schemeClr val="bg1"/>
              </a:solidFill>
              <a:latin typeface="Arial" charset="0"/>
              <a:ea typeface="新細明體" charset="-120"/>
            </a:endParaRPr>
          </a:p>
        </p:txBody>
      </p:sp>
      <p:grpSp>
        <p:nvGrpSpPr>
          <p:cNvPr id="6" name="Group 12"/>
          <p:cNvGrpSpPr>
            <a:grpSpLocks/>
          </p:cNvGrpSpPr>
          <p:nvPr userDrawn="1"/>
        </p:nvGrpSpPr>
        <p:grpSpPr bwMode="auto">
          <a:xfrm>
            <a:off x="0" y="1484313"/>
            <a:ext cx="4132263" cy="479425"/>
            <a:chOff x="0" y="935"/>
            <a:chExt cx="2603" cy="302"/>
          </a:xfrm>
        </p:grpSpPr>
        <p:pic>
          <p:nvPicPr>
            <p:cNvPr id="7" name="Picture 13" descr="MENU-Icon-01"/>
            <p:cNvPicPr>
              <a:picLocks noChangeAspect="1" noChangeArrowheads="1"/>
            </p:cNvPicPr>
            <p:nvPr userDrawn="1"/>
          </p:nvPicPr>
          <p:blipFill>
            <a:blip r:embed="rId5"/>
            <a:srcRect/>
            <a:stretch>
              <a:fillRect/>
            </a:stretch>
          </p:blipFill>
          <p:spPr bwMode="auto">
            <a:xfrm>
              <a:off x="0" y="935"/>
              <a:ext cx="2603" cy="302"/>
            </a:xfrm>
            <a:prstGeom prst="rect">
              <a:avLst/>
            </a:prstGeom>
            <a:noFill/>
            <a:ln w="9525">
              <a:noFill/>
              <a:miter lim="800000"/>
              <a:headEnd/>
              <a:tailEnd/>
            </a:ln>
          </p:spPr>
        </p:pic>
        <p:sp>
          <p:nvSpPr>
            <p:cNvPr id="8" name="Text Box 14"/>
            <p:cNvSpPr txBox="1">
              <a:spLocks noChangeArrowheads="1"/>
            </p:cNvSpPr>
            <p:nvPr userDrawn="1"/>
          </p:nvSpPr>
          <p:spPr bwMode="auto">
            <a:xfrm>
              <a:off x="45" y="980"/>
              <a:ext cx="2472" cy="212"/>
            </a:xfrm>
            <a:prstGeom prst="rect">
              <a:avLst/>
            </a:prstGeom>
            <a:noFill/>
            <a:ln w="9525">
              <a:noFill/>
              <a:miter lim="800000"/>
              <a:headEnd/>
              <a:tailEnd/>
            </a:ln>
            <a:effectLst/>
          </p:spPr>
          <p:txBody>
            <a:bodyPr>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eaLnBrk="1" hangingPunct="1">
                <a:spcBef>
                  <a:spcPct val="50000"/>
                </a:spcBef>
                <a:defRPr/>
              </a:pPr>
              <a:r>
                <a:rPr lang="en-US" altLang="zh-TW" sz="1600" b="1" dirty="0" err="1" smtClean="0">
                  <a:solidFill>
                    <a:schemeClr val="bg1"/>
                  </a:solidFill>
                  <a:latin typeface="微軟正黑體" pitchFamily="34" charset="-120"/>
                  <a:ea typeface="微軟正黑體" pitchFamily="34" charset="-120"/>
                </a:rPr>
                <a:t>CH02</a:t>
              </a:r>
              <a:r>
                <a:rPr lang="zh-TW" altLang="en-US" sz="1600" b="1" dirty="0" smtClean="0">
                  <a:solidFill>
                    <a:schemeClr val="bg1"/>
                  </a:solidFill>
                  <a:latin typeface="微軟正黑體" pitchFamily="34" charset="-120"/>
                  <a:ea typeface="微軟正黑體" pitchFamily="34" charset="-120"/>
                </a:rPr>
                <a:t>　應用篇</a:t>
              </a:r>
              <a:endParaRPr lang="en-US" altLang="zh-TW" sz="1600" b="1" dirty="0" smtClean="0">
                <a:solidFill>
                  <a:schemeClr val="bg1"/>
                </a:solidFill>
                <a:latin typeface="微軟正黑體" pitchFamily="34" charset="-120"/>
                <a:ea typeface="微軟正黑體" pitchFamily="34" charset="-120"/>
              </a:endParaRPr>
            </a:p>
          </p:txBody>
        </p:sp>
      </p:grpSp>
      <p:grpSp>
        <p:nvGrpSpPr>
          <p:cNvPr id="9" name="Group 39"/>
          <p:cNvGrpSpPr>
            <a:grpSpLocks/>
          </p:cNvGrpSpPr>
          <p:nvPr userDrawn="1"/>
        </p:nvGrpSpPr>
        <p:grpSpPr bwMode="auto">
          <a:xfrm>
            <a:off x="292100" y="3541713"/>
            <a:ext cx="3887788" cy="360362"/>
            <a:chOff x="159" y="1935"/>
            <a:chExt cx="2449" cy="227"/>
          </a:xfrm>
        </p:grpSpPr>
        <p:sp>
          <p:nvSpPr>
            <p:cNvPr id="10" name="Rectangle 15">
              <a:hlinkClick r:id="rId6" action="ppaction://hlinksldjump"/>
            </p:cNvPr>
            <p:cNvSpPr>
              <a:spLocks noChangeArrowheads="1"/>
            </p:cNvSpPr>
            <p:nvPr userDrawn="1"/>
          </p:nvSpPr>
          <p:spPr bwMode="auto">
            <a:xfrm>
              <a:off x="159" y="1935"/>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邏輯推理</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11" name="Rectangle 16">
              <a:hlinkClick r:id="" action="ppaction://noaction"/>
            </p:cNvPr>
            <p:cNvSpPr>
              <a:spLocks noChangeArrowheads="1"/>
            </p:cNvSpPr>
            <p:nvPr userDrawn="1"/>
          </p:nvSpPr>
          <p:spPr bwMode="auto">
            <a:xfrm>
              <a:off x="159" y="1935"/>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2-3</a:t>
              </a:r>
              <a:endParaRPr lang="en-US" altLang="zh-TW" b="1" dirty="0">
                <a:solidFill>
                  <a:schemeClr val="bg1"/>
                </a:solidFill>
                <a:latin typeface="Times New Roman" pitchFamily="18" charset="0"/>
                <a:ea typeface="標楷體" pitchFamily="65" charset="-120"/>
                <a:cs typeface="Times New Roman" pitchFamily="18" charset="0"/>
              </a:endParaRPr>
            </a:p>
          </p:txBody>
        </p:sp>
      </p:grpSp>
      <p:grpSp>
        <p:nvGrpSpPr>
          <p:cNvPr id="12" name="Group 40"/>
          <p:cNvGrpSpPr>
            <a:grpSpLocks/>
          </p:cNvGrpSpPr>
          <p:nvPr userDrawn="1"/>
        </p:nvGrpSpPr>
        <p:grpSpPr bwMode="auto">
          <a:xfrm>
            <a:off x="292100" y="4079875"/>
            <a:ext cx="3887788" cy="360363"/>
            <a:chOff x="159" y="2275"/>
            <a:chExt cx="2449" cy="227"/>
          </a:xfrm>
        </p:grpSpPr>
        <p:sp>
          <p:nvSpPr>
            <p:cNvPr id="13" name="Rectangle 17">
              <a:hlinkClick r:id="rId7" action="ppaction://hlinksldjump"/>
            </p:cNvPr>
            <p:cNvSpPr>
              <a:spLocks noChangeArrowheads="1"/>
            </p:cNvSpPr>
            <p:nvPr userDrawn="1"/>
          </p:nvSpPr>
          <p:spPr bwMode="auto">
            <a:xfrm>
              <a:off x="159" y="2275"/>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推薦系統</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14" name="Rectangle 18">
              <a:hlinkClick r:id="" action="ppaction://noaction"/>
            </p:cNvPr>
            <p:cNvSpPr>
              <a:spLocks noChangeArrowheads="1"/>
            </p:cNvSpPr>
            <p:nvPr userDrawn="1"/>
          </p:nvSpPr>
          <p:spPr bwMode="auto">
            <a:xfrm>
              <a:off x="159" y="2275"/>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2-4</a:t>
              </a:r>
              <a:endParaRPr lang="en-US" altLang="zh-TW" b="1" dirty="0">
                <a:solidFill>
                  <a:schemeClr val="bg1"/>
                </a:solidFill>
                <a:latin typeface="Times New Roman" pitchFamily="18" charset="0"/>
                <a:ea typeface="標楷體" pitchFamily="65" charset="-120"/>
                <a:cs typeface="Times New Roman" pitchFamily="18" charset="0"/>
              </a:endParaRPr>
            </a:p>
          </p:txBody>
        </p:sp>
      </p:grpSp>
      <p:pic>
        <p:nvPicPr>
          <p:cNvPr id="21" name="Picture 37" descr="Icon-02">
            <a:hlinkClick r:id="" action="ppaction://hlinkshowjump?jump=endshow"/>
          </p:cNvPr>
          <p:cNvPicPr>
            <a:picLocks noChangeAspect="1" noChangeArrowheads="1"/>
          </p:cNvPicPr>
          <p:nvPr userDrawn="1"/>
        </p:nvPicPr>
        <p:blipFill>
          <a:blip r:embed="rId8"/>
          <a:srcRect/>
          <a:stretch>
            <a:fillRect/>
          </a:stretch>
        </p:blipFill>
        <p:spPr bwMode="auto">
          <a:xfrm>
            <a:off x="8748713" y="6524625"/>
            <a:ext cx="327025" cy="300038"/>
          </a:xfrm>
          <a:prstGeom prst="rect">
            <a:avLst/>
          </a:prstGeom>
          <a:noFill/>
          <a:ln w="9525">
            <a:noFill/>
            <a:miter lim="800000"/>
            <a:headEnd/>
            <a:tailEnd/>
          </a:ln>
        </p:spPr>
      </p:pic>
      <p:grpSp>
        <p:nvGrpSpPr>
          <p:cNvPr id="15" name="Group 38"/>
          <p:cNvGrpSpPr>
            <a:grpSpLocks/>
          </p:cNvGrpSpPr>
          <p:nvPr userDrawn="1"/>
        </p:nvGrpSpPr>
        <p:grpSpPr bwMode="auto">
          <a:xfrm>
            <a:off x="292100" y="2466975"/>
            <a:ext cx="3887791" cy="360363"/>
            <a:chOff x="159" y="1596"/>
            <a:chExt cx="2449" cy="227"/>
          </a:xfrm>
        </p:grpSpPr>
        <p:sp>
          <p:nvSpPr>
            <p:cNvPr id="38" name="Rectangle 3">
              <a:hlinkClick r:id="rId9" action="ppaction://hlinksldjump"/>
            </p:cNvPr>
            <p:cNvSpPr>
              <a:spLocks noChangeArrowheads="1"/>
            </p:cNvSpPr>
            <p:nvPr userDrawn="1"/>
          </p:nvSpPr>
          <p:spPr bwMode="auto">
            <a:xfrm>
              <a:off x="159" y="1596"/>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影像處理</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39" name="Rectangle 4">
              <a:hlinkClick r:id="rId4" action="ppaction://hlinksldjump"/>
            </p:cNvPr>
            <p:cNvSpPr>
              <a:spLocks noChangeArrowheads="1"/>
            </p:cNvSpPr>
            <p:nvPr userDrawn="1"/>
          </p:nvSpPr>
          <p:spPr bwMode="auto">
            <a:xfrm>
              <a:off x="159" y="1596"/>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2-1</a:t>
              </a:r>
              <a:endParaRPr lang="en-US" altLang="zh-TW" b="1" dirty="0">
                <a:solidFill>
                  <a:schemeClr val="bg1"/>
                </a:solidFill>
                <a:latin typeface="Times New Roman" pitchFamily="18" charset="0"/>
                <a:ea typeface="標楷體" pitchFamily="65" charset="-120"/>
                <a:cs typeface="Times New Roman" pitchFamily="18" charset="0"/>
              </a:endParaRPr>
            </a:p>
          </p:txBody>
        </p:sp>
      </p:grpSp>
      <p:grpSp>
        <p:nvGrpSpPr>
          <p:cNvPr id="16" name="Group 40"/>
          <p:cNvGrpSpPr>
            <a:grpSpLocks/>
          </p:cNvGrpSpPr>
          <p:nvPr userDrawn="1"/>
        </p:nvGrpSpPr>
        <p:grpSpPr bwMode="auto">
          <a:xfrm>
            <a:off x="289232" y="4611819"/>
            <a:ext cx="3887788" cy="360363"/>
            <a:chOff x="159" y="2275"/>
            <a:chExt cx="2449" cy="227"/>
          </a:xfrm>
        </p:grpSpPr>
        <p:sp>
          <p:nvSpPr>
            <p:cNvPr id="20" name="Rectangle 17">
              <a:hlinkClick r:id="rId10" action="ppaction://hlinksldjump"/>
            </p:cNvPr>
            <p:cNvSpPr>
              <a:spLocks noChangeArrowheads="1"/>
            </p:cNvSpPr>
            <p:nvPr userDrawn="1"/>
          </p:nvSpPr>
          <p:spPr bwMode="auto">
            <a:xfrm>
              <a:off x="159" y="2275"/>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疾病預測與醫療</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22" name="Rectangle 18">
              <a:hlinkClick r:id="" action="ppaction://noaction"/>
            </p:cNvPr>
            <p:cNvSpPr>
              <a:spLocks noChangeArrowheads="1"/>
            </p:cNvSpPr>
            <p:nvPr userDrawn="1"/>
          </p:nvSpPr>
          <p:spPr bwMode="auto">
            <a:xfrm>
              <a:off x="159" y="2275"/>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2-5</a:t>
              </a:r>
              <a:endParaRPr lang="en-US" altLang="zh-TW" b="1" dirty="0">
                <a:solidFill>
                  <a:schemeClr val="bg1"/>
                </a:solidFill>
                <a:latin typeface="Times New Roman" pitchFamily="18" charset="0"/>
                <a:ea typeface="標楷體" pitchFamily="65" charset="-120"/>
                <a:cs typeface="Times New Roman" pitchFamily="18" charset="0"/>
              </a:endParaRPr>
            </a:p>
          </p:txBody>
        </p:sp>
      </p:grpSp>
    </p:spTree>
  </p:cSld>
  <p:clrMapOvr>
    <a:masterClrMapping/>
  </p:clrMapOvr>
  <p:transition advClick="0">
    <p:split dir="in"/>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a:spcBef>
                <a:spcPts val="80"/>
              </a:spcBef>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transition advClick="0">
    <p:wip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transition advClick="0">
    <p:wip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79388" y="1341438"/>
            <a:ext cx="4056062"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387850" y="1341438"/>
            <a:ext cx="4056063"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transition advClick="0">
    <p:wip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p:wip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advClick="0">
    <p:wip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advClick="0">
    <p:wip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378575" y="549275"/>
            <a:ext cx="2065338" cy="58324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79388" y="549275"/>
            <a:ext cx="6046787" cy="58324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advClick="0">
    <p:wip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 38"/>
          <p:cNvGrpSpPr>
            <a:grpSpLocks/>
          </p:cNvGrpSpPr>
          <p:nvPr userDrawn="1"/>
        </p:nvGrpSpPr>
        <p:grpSpPr bwMode="auto">
          <a:xfrm>
            <a:off x="292100" y="3003550"/>
            <a:ext cx="3887788" cy="360363"/>
            <a:chOff x="159" y="1596"/>
            <a:chExt cx="2449" cy="227"/>
          </a:xfrm>
        </p:grpSpPr>
        <p:sp>
          <p:nvSpPr>
            <p:cNvPr id="3" name="Rectangle 3">
              <a:hlinkClick r:id="rId3" action="ppaction://hlinksldjump"/>
            </p:cNvPr>
            <p:cNvSpPr>
              <a:spLocks noChangeArrowheads="1"/>
            </p:cNvSpPr>
            <p:nvPr userDrawn="1"/>
          </p:nvSpPr>
          <p:spPr bwMode="auto">
            <a:xfrm>
              <a:off x="159" y="1596"/>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自然語言處理</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4" name="Rectangle 4">
              <a:hlinkClick r:id="rId4" action="ppaction://hlinksldjump"/>
            </p:cNvPr>
            <p:cNvSpPr>
              <a:spLocks noChangeArrowheads="1"/>
            </p:cNvSpPr>
            <p:nvPr userDrawn="1"/>
          </p:nvSpPr>
          <p:spPr bwMode="auto">
            <a:xfrm>
              <a:off x="159" y="1596"/>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2-2</a:t>
              </a:r>
              <a:endParaRPr lang="en-US" altLang="zh-TW" b="1" dirty="0">
                <a:solidFill>
                  <a:schemeClr val="bg1"/>
                </a:solidFill>
                <a:latin typeface="Times New Roman" pitchFamily="18" charset="0"/>
                <a:ea typeface="標楷體" pitchFamily="65" charset="-120"/>
                <a:cs typeface="Times New Roman" pitchFamily="18" charset="0"/>
              </a:endParaRPr>
            </a:p>
          </p:txBody>
        </p:sp>
      </p:grpSp>
      <p:sp>
        <p:nvSpPr>
          <p:cNvPr id="5" name="Text Box 6"/>
          <p:cNvSpPr txBox="1">
            <a:spLocks noChangeArrowheads="1"/>
          </p:cNvSpPr>
          <p:nvPr/>
        </p:nvSpPr>
        <p:spPr bwMode="auto">
          <a:xfrm>
            <a:off x="4221163" y="6486525"/>
            <a:ext cx="666750" cy="274638"/>
          </a:xfrm>
          <a:prstGeom prst="rect">
            <a:avLst/>
          </a:prstGeom>
          <a:noFill/>
          <a:ln>
            <a:noFill/>
          </a:ln>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1" smtClean="0">
                <a:solidFill>
                  <a:schemeClr val="bg1"/>
                </a:solidFill>
              </a:rPr>
              <a:t>第</a:t>
            </a:r>
            <a:fld id="{4ADDDE53-46B3-45C2-9249-13B32EDE6FBB}" type="slidenum">
              <a:rPr lang="zh-TW" altLang="en-US" sz="1200" b="1" smtClean="0">
                <a:solidFill>
                  <a:schemeClr val="bg1"/>
                </a:solidFill>
              </a:rPr>
              <a:pPr algn="ctr" eaLnBrk="1" hangingPunct="1">
                <a:defRPr/>
              </a:pPr>
              <a:t>‹#›</a:t>
            </a:fld>
            <a:r>
              <a:rPr lang="zh-TW" altLang="en-US" sz="1200" b="1" smtClean="0">
                <a:solidFill>
                  <a:schemeClr val="bg1"/>
                </a:solidFill>
              </a:rPr>
              <a:t>頁</a:t>
            </a:r>
            <a:endParaRPr lang="zh-TW" altLang="en-US" b="1" smtClean="0">
              <a:solidFill>
                <a:schemeClr val="bg1"/>
              </a:solidFill>
              <a:latin typeface="Arial" charset="0"/>
              <a:ea typeface="新細明體" charset="-120"/>
            </a:endParaRPr>
          </a:p>
        </p:txBody>
      </p:sp>
      <p:grpSp>
        <p:nvGrpSpPr>
          <p:cNvPr id="6" name="Group 12"/>
          <p:cNvGrpSpPr>
            <a:grpSpLocks/>
          </p:cNvGrpSpPr>
          <p:nvPr userDrawn="1"/>
        </p:nvGrpSpPr>
        <p:grpSpPr bwMode="auto">
          <a:xfrm>
            <a:off x="0" y="1484313"/>
            <a:ext cx="4132263" cy="479425"/>
            <a:chOff x="0" y="935"/>
            <a:chExt cx="2603" cy="302"/>
          </a:xfrm>
        </p:grpSpPr>
        <p:pic>
          <p:nvPicPr>
            <p:cNvPr id="7" name="Picture 13" descr="MENU-Icon-01"/>
            <p:cNvPicPr>
              <a:picLocks noChangeAspect="1" noChangeArrowheads="1"/>
            </p:cNvPicPr>
            <p:nvPr userDrawn="1"/>
          </p:nvPicPr>
          <p:blipFill>
            <a:blip r:embed="rId5"/>
            <a:srcRect/>
            <a:stretch>
              <a:fillRect/>
            </a:stretch>
          </p:blipFill>
          <p:spPr bwMode="auto">
            <a:xfrm>
              <a:off x="0" y="935"/>
              <a:ext cx="2603" cy="302"/>
            </a:xfrm>
            <a:prstGeom prst="rect">
              <a:avLst/>
            </a:prstGeom>
            <a:noFill/>
            <a:ln w="9525">
              <a:noFill/>
              <a:miter lim="800000"/>
              <a:headEnd/>
              <a:tailEnd/>
            </a:ln>
          </p:spPr>
        </p:pic>
        <p:sp>
          <p:nvSpPr>
            <p:cNvPr id="8" name="Text Box 14"/>
            <p:cNvSpPr txBox="1">
              <a:spLocks noChangeArrowheads="1"/>
            </p:cNvSpPr>
            <p:nvPr userDrawn="1"/>
          </p:nvSpPr>
          <p:spPr bwMode="auto">
            <a:xfrm>
              <a:off x="45" y="980"/>
              <a:ext cx="2472" cy="212"/>
            </a:xfrm>
            <a:prstGeom prst="rect">
              <a:avLst/>
            </a:prstGeom>
            <a:noFill/>
            <a:ln w="9525">
              <a:noFill/>
              <a:miter lim="800000"/>
              <a:headEnd/>
              <a:tailEnd/>
            </a:ln>
            <a:effectLst/>
          </p:spPr>
          <p:txBody>
            <a:bodyPr>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eaLnBrk="1" hangingPunct="1">
                <a:spcBef>
                  <a:spcPct val="50000"/>
                </a:spcBef>
                <a:defRPr/>
              </a:pPr>
              <a:r>
                <a:rPr lang="en-US" altLang="zh-TW" sz="1600" b="1" dirty="0" err="1" smtClean="0">
                  <a:solidFill>
                    <a:schemeClr val="bg1"/>
                  </a:solidFill>
                  <a:latin typeface="微軟正黑體" pitchFamily="34" charset="-120"/>
                  <a:ea typeface="微軟正黑體" pitchFamily="34" charset="-120"/>
                </a:rPr>
                <a:t>CH02</a:t>
              </a:r>
              <a:r>
                <a:rPr lang="zh-TW" altLang="en-US" sz="1600" b="1" dirty="0" smtClean="0">
                  <a:solidFill>
                    <a:schemeClr val="bg1"/>
                  </a:solidFill>
                  <a:latin typeface="微軟正黑體" pitchFamily="34" charset="-120"/>
                  <a:ea typeface="微軟正黑體" pitchFamily="34" charset="-120"/>
                </a:rPr>
                <a:t>　應用篇</a:t>
              </a:r>
              <a:endParaRPr lang="en-US" altLang="zh-TW" sz="1600" b="1" dirty="0" smtClean="0">
                <a:solidFill>
                  <a:schemeClr val="bg1"/>
                </a:solidFill>
                <a:latin typeface="微軟正黑體" pitchFamily="34" charset="-120"/>
                <a:ea typeface="微軟正黑體" pitchFamily="34" charset="-120"/>
              </a:endParaRPr>
            </a:p>
          </p:txBody>
        </p:sp>
      </p:grpSp>
      <p:grpSp>
        <p:nvGrpSpPr>
          <p:cNvPr id="9" name="Group 39"/>
          <p:cNvGrpSpPr>
            <a:grpSpLocks/>
          </p:cNvGrpSpPr>
          <p:nvPr userDrawn="1"/>
        </p:nvGrpSpPr>
        <p:grpSpPr bwMode="auto">
          <a:xfrm>
            <a:off x="292100" y="3541713"/>
            <a:ext cx="3887788" cy="360362"/>
            <a:chOff x="159" y="1935"/>
            <a:chExt cx="2449" cy="227"/>
          </a:xfrm>
        </p:grpSpPr>
        <p:sp>
          <p:nvSpPr>
            <p:cNvPr id="10" name="Rectangle 15">
              <a:hlinkClick r:id="rId6" action="ppaction://hlinksldjump"/>
            </p:cNvPr>
            <p:cNvSpPr>
              <a:spLocks noChangeArrowheads="1"/>
            </p:cNvSpPr>
            <p:nvPr userDrawn="1"/>
          </p:nvSpPr>
          <p:spPr bwMode="auto">
            <a:xfrm>
              <a:off x="159" y="1935"/>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邏輯推理</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11" name="Rectangle 16">
              <a:hlinkClick r:id="" action="ppaction://noaction"/>
            </p:cNvPr>
            <p:cNvSpPr>
              <a:spLocks noChangeArrowheads="1"/>
            </p:cNvSpPr>
            <p:nvPr userDrawn="1"/>
          </p:nvSpPr>
          <p:spPr bwMode="auto">
            <a:xfrm>
              <a:off x="159" y="1935"/>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2-3</a:t>
              </a:r>
              <a:endParaRPr lang="en-US" altLang="zh-TW" b="1" dirty="0">
                <a:solidFill>
                  <a:schemeClr val="bg1"/>
                </a:solidFill>
                <a:latin typeface="Times New Roman" pitchFamily="18" charset="0"/>
                <a:ea typeface="標楷體" pitchFamily="65" charset="-120"/>
                <a:cs typeface="Times New Roman" pitchFamily="18" charset="0"/>
              </a:endParaRPr>
            </a:p>
          </p:txBody>
        </p:sp>
      </p:grpSp>
      <p:grpSp>
        <p:nvGrpSpPr>
          <p:cNvPr id="12" name="Group 40"/>
          <p:cNvGrpSpPr>
            <a:grpSpLocks/>
          </p:cNvGrpSpPr>
          <p:nvPr userDrawn="1"/>
        </p:nvGrpSpPr>
        <p:grpSpPr bwMode="auto">
          <a:xfrm>
            <a:off x="292100" y="4079875"/>
            <a:ext cx="3887788" cy="360363"/>
            <a:chOff x="159" y="2275"/>
            <a:chExt cx="2449" cy="227"/>
          </a:xfrm>
        </p:grpSpPr>
        <p:sp>
          <p:nvSpPr>
            <p:cNvPr id="13" name="Rectangle 17">
              <a:hlinkClick r:id="rId7" action="ppaction://hlinksldjump"/>
            </p:cNvPr>
            <p:cNvSpPr>
              <a:spLocks noChangeArrowheads="1"/>
            </p:cNvSpPr>
            <p:nvPr userDrawn="1"/>
          </p:nvSpPr>
          <p:spPr bwMode="auto">
            <a:xfrm>
              <a:off x="159" y="2275"/>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推薦系統</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14" name="Rectangle 18">
              <a:hlinkClick r:id="" action="ppaction://noaction"/>
            </p:cNvPr>
            <p:cNvSpPr>
              <a:spLocks noChangeArrowheads="1"/>
            </p:cNvSpPr>
            <p:nvPr userDrawn="1"/>
          </p:nvSpPr>
          <p:spPr bwMode="auto">
            <a:xfrm>
              <a:off x="159" y="2275"/>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2-4</a:t>
              </a:r>
              <a:endParaRPr lang="en-US" altLang="zh-TW" b="1" dirty="0">
                <a:solidFill>
                  <a:schemeClr val="bg1"/>
                </a:solidFill>
                <a:latin typeface="Times New Roman" pitchFamily="18" charset="0"/>
                <a:ea typeface="標楷體" pitchFamily="65" charset="-120"/>
                <a:cs typeface="Times New Roman" pitchFamily="18" charset="0"/>
              </a:endParaRPr>
            </a:p>
          </p:txBody>
        </p:sp>
      </p:grpSp>
      <p:pic>
        <p:nvPicPr>
          <p:cNvPr id="21" name="Picture 37" descr="Icon-02">
            <a:hlinkClick r:id="" action="ppaction://hlinkshowjump?jump=endshow"/>
          </p:cNvPr>
          <p:cNvPicPr>
            <a:picLocks noChangeAspect="1" noChangeArrowheads="1"/>
          </p:cNvPicPr>
          <p:nvPr userDrawn="1"/>
        </p:nvPicPr>
        <p:blipFill>
          <a:blip r:embed="rId8"/>
          <a:srcRect/>
          <a:stretch>
            <a:fillRect/>
          </a:stretch>
        </p:blipFill>
        <p:spPr bwMode="auto">
          <a:xfrm>
            <a:off x="8748713" y="6524625"/>
            <a:ext cx="327025" cy="300038"/>
          </a:xfrm>
          <a:prstGeom prst="rect">
            <a:avLst/>
          </a:prstGeom>
          <a:noFill/>
          <a:ln w="9525">
            <a:noFill/>
            <a:miter lim="800000"/>
            <a:headEnd/>
            <a:tailEnd/>
          </a:ln>
        </p:spPr>
      </p:pic>
      <p:grpSp>
        <p:nvGrpSpPr>
          <p:cNvPr id="15" name="Group 38"/>
          <p:cNvGrpSpPr>
            <a:grpSpLocks/>
          </p:cNvGrpSpPr>
          <p:nvPr userDrawn="1"/>
        </p:nvGrpSpPr>
        <p:grpSpPr bwMode="auto">
          <a:xfrm>
            <a:off x="292100" y="2466975"/>
            <a:ext cx="3887791" cy="360363"/>
            <a:chOff x="159" y="1596"/>
            <a:chExt cx="2449" cy="227"/>
          </a:xfrm>
        </p:grpSpPr>
        <p:sp>
          <p:nvSpPr>
            <p:cNvPr id="38" name="Rectangle 3">
              <a:hlinkClick r:id="rId9" action="ppaction://hlinksldjump"/>
            </p:cNvPr>
            <p:cNvSpPr>
              <a:spLocks noChangeArrowheads="1"/>
            </p:cNvSpPr>
            <p:nvPr userDrawn="1"/>
          </p:nvSpPr>
          <p:spPr bwMode="auto">
            <a:xfrm>
              <a:off x="159" y="1596"/>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影像處理</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39" name="Rectangle 4">
              <a:hlinkClick r:id="rId4" action="ppaction://hlinksldjump"/>
            </p:cNvPr>
            <p:cNvSpPr>
              <a:spLocks noChangeArrowheads="1"/>
            </p:cNvSpPr>
            <p:nvPr userDrawn="1"/>
          </p:nvSpPr>
          <p:spPr bwMode="auto">
            <a:xfrm>
              <a:off x="159" y="1596"/>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2-1</a:t>
              </a:r>
              <a:endParaRPr lang="en-US" altLang="zh-TW" b="1" dirty="0">
                <a:solidFill>
                  <a:schemeClr val="bg1"/>
                </a:solidFill>
                <a:latin typeface="Times New Roman" pitchFamily="18" charset="0"/>
                <a:ea typeface="標楷體" pitchFamily="65" charset="-120"/>
                <a:cs typeface="Times New Roman" pitchFamily="18" charset="0"/>
              </a:endParaRPr>
            </a:p>
          </p:txBody>
        </p:sp>
      </p:grpSp>
      <p:grpSp>
        <p:nvGrpSpPr>
          <p:cNvPr id="16" name="Group 40"/>
          <p:cNvGrpSpPr>
            <a:grpSpLocks/>
          </p:cNvGrpSpPr>
          <p:nvPr userDrawn="1"/>
        </p:nvGrpSpPr>
        <p:grpSpPr bwMode="auto">
          <a:xfrm>
            <a:off x="289232" y="4611819"/>
            <a:ext cx="3887788" cy="360363"/>
            <a:chOff x="159" y="2275"/>
            <a:chExt cx="2449" cy="227"/>
          </a:xfrm>
        </p:grpSpPr>
        <p:sp>
          <p:nvSpPr>
            <p:cNvPr id="20" name="Rectangle 17">
              <a:hlinkClick r:id="rId10" action="ppaction://hlinksldjump"/>
            </p:cNvPr>
            <p:cNvSpPr>
              <a:spLocks noChangeArrowheads="1"/>
            </p:cNvSpPr>
            <p:nvPr userDrawn="1"/>
          </p:nvSpPr>
          <p:spPr bwMode="auto">
            <a:xfrm>
              <a:off x="159" y="2275"/>
              <a:ext cx="2449" cy="227"/>
            </a:xfrm>
            <a:prstGeom prst="rect">
              <a:avLst/>
            </a:prstGeom>
            <a:solidFill>
              <a:schemeClr val="tx1"/>
            </a:solidFill>
            <a:ln w="9525">
              <a:solidFill>
                <a:schemeClr val="hlink"/>
              </a:solidFill>
              <a:miter lim="800000"/>
              <a:headEnd/>
              <a:tailEnd/>
            </a:ln>
          </p:spPr>
          <p:txBody>
            <a:bodyPr wrap="none" anchor="ctr"/>
            <a:lstStyle/>
            <a:p>
              <a:pPr marL="622300">
                <a:lnSpc>
                  <a:spcPct val="85000"/>
                </a:lnSpc>
                <a:spcBef>
                  <a:spcPct val="50000"/>
                </a:spcBef>
                <a:defRPr/>
              </a:pPr>
              <a:r>
                <a:rPr lang="zh-TW" altLang="en-US" b="1" dirty="0" smtClean="0">
                  <a:solidFill>
                    <a:schemeClr val="bg1"/>
                  </a:solidFill>
                  <a:latin typeface="Times New Roman" pitchFamily="18" charset="0"/>
                  <a:ea typeface="標楷體" pitchFamily="65" charset="-120"/>
                  <a:cs typeface="Times New Roman" pitchFamily="18" charset="0"/>
                </a:rPr>
                <a:t>疾病預測與醫療</a:t>
              </a:r>
              <a:endParaRPr lang="zh-TW" altLang="en-US" b="1" dirty="0">
                <a:solidFill>
                  <a:schemeClr val="bg1"/>
                </a:solidFill>
                <a:latin typeface="Times New Roman" pitchFamily="18" charset="0"/>
                <a:ea typeface="標楷體" pitchFamily="65" charset="-120"/>
                <a:cs typeface="Times New Roman" pitchFamily="18" charset="0"/>
              </a:endParaRPr>
            </a:p>
          </p:txBody>
        </p:sp>
        <p:sp>
          <p:nvSpPr>
            <p:cNvPr id="22" name="Rectangle 18">
              <a:hlinkClick r:id="" action="ppaction://noaction"/>
            </p:cNvPr>
            <p:cNvSpPr>
              <a:spLocks noChangeArrowheads="1"/>
            </p:cNvSpPr>
            <p:nvPr userDrawn="1"/>
          </p:nvSpPr>
          <p:spPr bwMode="auto">
            <a:xfrm>
              <a:off x="159" y="2275"/>
              <a:ext cx="387" cy="227"/>
            </a:xfrm>
            <a:prstGeom prst="rect">
              <a:avLst/>
            </a:prstGeom>
            <a:solidFill>
              <a:srgbClr val="4FA9C5"/>
            </a:solidFill>
            <a:ln w="9525">
              <a:solidFill>
                <a:srgbClr val="4FA9C5"/>
              </a:solidFill>
              <a:miter lim="800000"/>
              <a:headEnd/>
              <a:tailEnd/>
            </a:ln>
          </p:spPr>
          <p:txBody>
            <a:bodyPr wrap="none" anchor="ctr"/>
            <a:lstStyle/>
            <a:p>
              <a:pPr algn="ctr">
                <a:lnSpc>
                  <a:spcPct val="85000"/>
                </a:lnSpc>
                <a:defRPr/>
              </a:pPr>
              <a:r>
                <a:rPr lang="en-US" altLang="zh-TW" b="1" dirty="0" smtClean="0">
                  <a:solidFill>
                    <a:schemeClr val="bg1"/>
                  </a:solidFill>
                  <a:latin typeface="Times New Roman" pitchFamily="18" charset="0"/>
                  <a:ea typeface="標楷體" pitchFamily="65" charset="-120"/>
                  <a:cs typeface="Times New Roman" pitchFamily="18" charset="0"/>
                </a:rPr>
                <a:t>2-5</a:t>
              </a:r>
              <a:endParaRPr lang="en-US" altLang="zh-TW" b="1" dirty="0">
                <a:solidFill>
                  <a:schemeClr val="bg1"/>
                </a:solidFill>
                <a:latin typeface="Times New Roman" pitchFamily="18" charset="0"/>
                <a:ea typeface="標楷體" pitchFamily="65" charset="-120"/>
                <a:cs typeface="Times New Roman" pitchFamily="18" charset="0"/>
              </a:endParaRPr>
            </a:p>
          </p:txBody>
        </p:sp>
      </p:grpSp>
    </p:spTree>
    <p:extLst>
      <p:ext uri="{BB962C8B-B14F-4D97-AF65-F5344CB8AC3E}">
        <p14:creationId xmlns:p14="http://schemas.microsoft.com/office/powerpoint/2010/main" val="4255523672"/>
      </p:ext>
    </p:extLst>
  </p:cSld>
  <p:clrMapOvr>
    <a:masterClrMapping/>
  </p:clrMapOvr>
  <p:transition advClick="0">
    <p:split dir="in"/>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a:spcBef>
                <a:spcPts val="80"/>
              </a:spcBef>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3310701163"/>
      </p:ext>
    </p:extLst>
  </p:cSld>
  <p:clrMapOvr>
    <a:masterClrMapping/>
  </p:clrMapOvr>
  <p:transition advClick="0">
    <p:wip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4174193045"/>
      </p:ext>
    </p:extLst>
  </p:cSld>
  <p:clrMapOvr>
    <a:masterClrMapping/>
  </p:clrMapOvr>
  <p:transition advClick="0">
    <p:wip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79388" y="1341438"/>
            <a:ext cx="4056062"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387850" y="1341438"/>
            <a:ext cx="4056063"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815824880"/>
      </p:ext>
    </p:extLst>
  </p:cSld>
  <p:clrMapOvr>
    <a:masterClrMapping/>
  </p:clrMapOvr>
  <p:transition advClick="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transition advClick="0">
    <p:wip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519260493"/>
      </p:ext>
    </p:extLst>
  </p:cSld>
  <p:clrMapOvr>
    <a:masterClrMapping/>
  </p:clrMapOvr>
  <p:transition advClick="0">
    <p:wip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3430939273"/>
      </p:ext>
    </p:extLst>
  </p:cSld>
  <p:clrMapOvr>
    <a:masterClrMapping/>
  </p:clrMapOvr>
  <p:transition advClick="0">
    <p:wip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746757"/>
      </p:ext>
    </p:extLst>
  </p:cSld>
  <p:clrMapOvr>
    <a:masterClrMapping/>
  </p:clrMapOvr>
  <p:transition advClick="0">
    <p:wip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3419500797"/>
      </p:ext>
    </p:extLst>
  </p:cSld>
  <p:clrMapOvr>
    <a:masterClrMapping/>
  </p:clrMapOvr>
  <p:transition advClick="0">
    <p:wip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3924432854"/>
      </p:ext>
    </p:extLst>
  </p:cSld>
  <p:clrMapOvr>
    <a:masterClrMapping/>
  </p:clrMapOvr>
  <p:transition advClick="0">
    <p:wip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062544550"/>
      </p:ext>
    </p:extLst>
  </p:cSld>
  <p:clrMapOvr>
    <a:masterClrMapping/>
  </p:clrMapOvr>
  <p:transition advClick="0">
    <p:wip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378575" y="549275"/>
            <a:ext cx="2065338" cy="58324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79388" y="549275"/>
            <a:ext cx="6046787" cy="58324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827540855"/>
      </p:ext>
    </p:extLst>
  </p:cSld>
  <p:clrMapOvr>
    <a:masterClrMapping/>
  </p:clrMapOvr>
  <p:transition advClick="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advClick="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advClick="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 Target="../slides/slide23.xml"/><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18.xml"/><Relationship Id="rId23" Type="http://schemas.openxmlformats.org/officeDocument/2006/relationships/slide" Target="../slides/slide3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10.xml"/><Relationship Id="rId22" Type="http://schemas.openxmlformats.org/officeDocument/2006/relationships/slide" Target="../slides/slide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18" Type="http://schemas.openxmlformats.org/officeDocument/2006/relationships/image" Target="../media/image3.png"/><Relationship Id="rId3" Type="http://schemas.openxmlformats.org/officeDocument/2006/relationships/slideLayout" Target="../slideLayouts/slideLayout14.xml"/><Relationship Id="rId21" Type="http://schemas.openxmlformats.org/officeDocument/2006/relationships/image" Target="../media/image6.pn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slide" Target="../slides/slide23.xml"/><Relationship Id="rId20"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 Target="../slides/slide18.xml"/><Relationship Id="rId23" Type="http://schemas.openxmlformats.org/officeDocument/2006/relationships/slide" Target="../slides/slide31.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 Target="../slides/slide10.xml"/><Relationship Id="rId22" Type="http://schemas.openxmlformats.org/officeDocument/2006/relationships/slide" Target="../slides/slid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18" Type="http://schemas.openxmlformats.org/officeDocument/2006/relationships/image" Target="../media/image3.png"/><Relationship Id="rId3" Type="http://schemas.openxmlformats.org/officeDocument/2006/relationships/slideLayout" Target="../slideLayouts/slideLayout25.xml"/><Relationship Id="rId21" Type="http://schemas.openxmlformats.org/officeDocument/2006/relationships/image" Target="../media/image6.png"/><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2.png"/><Relationship Id="rId2" Type="http://schemas.openxmlformats.org/officeDocument/2006/relationships/slideLayout" Target="../slideLayouts/slideLayout24.xml"/><Relationship Id="rId16" Type="http://schemas.openxmlformats.org/officeDocument/2006/relationships/slide" Target="../slides/slide23.xml"/><Relationship Id="rId20"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 Target="../slides/slide18.xml"/><Relationship Id="rId23" Type="http://schemas.openxmlformats.org/officeDocument/2006/relationships/slide" Target="../slides/slide31.xml"/><Relationship Id="rId10" Type="http://schemas.openxmlformats.org/officeDocument/2006/relationships/slideLayout" Target="../slideLayouts/slideLayout32.xml"/><Relationship Id="rId19" Type="http://schemas.openxmlformats.org/officeDocument/2006/relationships/image" Target="../media/image4.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 Target="../slides/slide10.xml"/><Relationship Id="rId22" Type="http://schemas.openxmlformats.org/officeDocument/2006/relationships/slide" Target="../slides/slide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18" Type="http://schemas.openxmlformats.org/officeDocument/2006/relationships/image" Target="../media/image3.png"/><Relationship Id="rId3" Type="http://schemas.openxmlformats.org/officeDocument/2006/relationships/slideLayout" Target="../slideLayouts/slideLayout36.xml"/><Relationship Id="rId21" Type="http://schemas.openxmlformats.org/officeDocument/2006/relationships/image" Target="../media/image6.png"/><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2.png"/><Relationship Id="rId2" Type="http://schemas.openxmlformats.org/officeDocument/2006/relationships/slideLayout" Target="../slideLayouts/slideLayout35.xml"/><Relationship Id="rId16" Type="http://schemas.openxmlformats.org/officeDocument/2006/relationships/slide" Target="../slides/slide23.xml"/><Relationship Id="rId20" Type="http://schemas.openxmlformats.org/officeDocument/2006/relationships/image" Target="../media/image5.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 Target="../slides/slide18.xml"/><Relationship Id="rId23" Type="http://schemas.openxmlformats.org/officeDocument/2006/relationships/slide" Target="../slides/slide31.xml"/><Relationship Id="rId10" Type="http://schemas.openxmlformats.org/officeDocument/2006/relationships/slideLayout" Target="../slideLayouts/slideLayout43.xml"/><Relationship Id="rId19" Type="http://schemas.openxmlformats.org/officeDocument/2006/relationships/image" Target="../media/image4.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 Target="../slides/slide10.xml"/><Relationship Id="rId22" Type="http://schemas.openxmlformats.org/officeDocument/2006/relationships/slide" Target="../slides/slide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18" Type="http://schemas.openxmlformats.org/officeDocument/2006/relationships/image" Target="../media/image3.png"/><Relationship Id="rId3" Type="http://schemas.openxmlformats.org/officeDocument/2006/relationships/slideLayout" Target="../slideLayouts/slideLayout47.xml"/><Relationship Id="rId21" Type="http://schemas.openxmlformats.org/officeDocument/2006/relationships/image" Target="../media/image6.png"/><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2.png"/><Relationship Id="rId2" Type="http://schemas.openxmlformats.org/officeDocument/2006/relationships/slideLayout" Target="../slideLayouts/slideLayout46.xml"/><Relationship Id="rId16" Type="http://schemas.openxmlformats.org/officeDocument/2006/relationships/slide" Target="../slides/slide23.xml"/><Relationship Id="rId20" Type="http://schemas.openxmlformats.org/officeDocument/2006/relationships/image" Target="../media/image5.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 Target="../slides/slide18.xml"/><Relationship Id="rId23" Type="http://schemas.openxmlformats.org/officeDocument/2006/relationships/slide" Target="../slides/slide31.xml"/><Relationship Id="rId10" Type="http://schemas.openxmlformats.org/officeDocument/2006/relationships/slideLayout" Target="../slideLayouts/slideLayout54.xml"/><Relationship Id="rId19" Type="http://schemas.openxmlformats.org/officeDocument/2006/relationships/image" Target="../media/image4.pn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 Target="../slides/slide10.xml"/><Relationship Id="rId22" Type="http://schemas.openxmlformats.org/officeDocument/2006/relationships/slide" Target="../slides/slide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5.png"/><Relationship Id="rId2" Type="http://schemas.openxmlformats.org/officeDocument/2006/relationships/slideLayout" Target="../slideLayouts/slideLayout57.xml"/><Relationship Id="rId16" Type="http://schemas.openxmlformats.org/officeDocument/2006/relationships/image" Target="../media/image4.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4221163" y="6486525"/>
            <a:ext cx="666750" cy="274638"/>
          </a:xfrm>
          <a:prstGeom prst="rect">
            <a:avLst/>
          </a:prstGeom>
          <a:noFill/>
          <a:ln>
            <a:noFill/>
          </a:ln>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5A2C9EC2-6118-462F-AF9E-FF0551EC7712}" type="slidenum">
              <a:rPr lang="zh-TW" altLang="en-US" sz="1200" b="0" smtClean="0">
                <a:solidFill>
                  <a:schemeClr val="tx1"/>
                </a:solidFill>
              </a:rPr>
              <a:pPr algn="ctr" eaLnBrk="1" hangingPunct="1">
                <a:defRPr/>
              </a:pPr>
              <a:t>‹#›</a:t>
            </a:fld>
            <a:r>
              <a:rPr lang="zh-TW" altLang="en-US" sz="1200" b="0" smtClean="0">
                <a:solidFill>
                  <a:schemeClr val="tx1"/>
                </a:solidFill>
              </a:rPr>
              <a:t>頁</a:t>
            </a:r>
            <a:endParaRPr lang="zh-TW" altLang="en-US" b="0" smtClean="0">
              <a:solidFill>
                <a:schemeClr val="tx1"/>
              </a:solidFill>
              <a:latin typeface="Arial" charset="0"/>
              <a:ea typeface="新細明體" charset="-120"/>
            </a:endParaRPr>
          </a:p>
        </p:txBody>
      </p:sp>
      <p:sp>
        <p:nvSpPr>
          <p:cNvPr id="66563" name="Rectangle 3"/>
          <p:cNvSpPr>
            <a:spLocks noGrp="1" noChangeArrowheads="1"/>
          </p:cNvSpPr>
          <p:nvPr>
            <p:ph type="title"/>
          </p:nvPr>
        </p:nvSpPr>
        <p:spPr bwMode="auto">
          <a:xfrm>
            <a:off x="179388" y="549275"/>
            <a:ext cx="8264525" cy="720725"/>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53252" name="Rectangle 4"/>
          <p:cNvSpPr>
            <a:spLocks noGrp="1" noChangeArrowheads="1"/>
          </p:cNvSpPr>
          <p:nvPr>
            <p:ph type="body" idx="1"/>
          </p:nvPr>
        </p:nvSpPr>
        <p:spPr bwMode="auto">
          <a:xfrm>
            <a:off x="179388" y="1341438"/>
            <a:ext cx="8264525" cy="5040312"/>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smtClean="0"/>
              <a:t>小小節按一下以編輯母片以編輯母片以編輯母片以編輯母片以編輯母片</a:t>
            </a:r>
          </a:p>
          <a:p>
            <a:pPr lvl="1"/>
            <a:r>
              <a:rPr lang="zh-TW" altLang="en-US" dirty="0" smtClean="0"/>
              <a:t>一般內文</a:t>
            </a:r>
            <a:r>
              <a:rPr lang="en-US" altLang="zh-TW" dirty="0" smtClean="0"/>
              <a:t>(</a:t>
            </a:r>
            <a:r>
              <a:rPr lang="zh-TW" altLang="en-US" dirty="0" smtClean="0"/>
              <a:t>按一次</a:t>
            </a:r>
            <a:r>
              <a:rPr lang="en-US" altLang="zh-TW" dirty="0" smtClean="0"/>
              <a:t>Tab</a:t>
            </a:r>
            <a:r>
              <a:rPr lang="zh-TW" altLang="en-US" dirty="0" smtClean="0"/>
              <a:t>空</a:t>
            </a:r>
            <a:r>
              <a:rPr lang="en-US" altLang="zh-TW" dirty="0" smtClean="0"/>
              <a:t>2</a:t>
            </a:r>
            <a:r>
              <a:rPr lang="zh-TW" altLang="en-US" dirty="0" smtClean="0"/>
              <a:t>格</a:t>
            </a:r>
            <a:r>
              <a:rPr lang="en-US" altLang="zh-TW" dirty="0" smtClean="0"/>
              <a:t>)</a:t>
            </a:r>
            <a:r>
              <a:rPr lang="zh-TW" altLang="en-US" dirty="0" smtClean="0"/>
              <a:t>第二層第二層第二層第二層第二層第二層第二層第二層第二層</a:t>
            </a:r>
          </a:p>
          <a:p>
            <a:pPr lvl="2"/>
            <a:r>
              <a:rPr lang="en-US" altLang="zh-TW" dirty="0" smtClean="0"/>
              <a:t>n.</a:t>
            </a:r>
            <a:r>
              <a:rPr lang="zh-TW" altLang="en-US" dirty="0" smtClean="0"/>
              <a:t>第三層第三層第三層第三層第三層第三層第三層第三層第三層第三層第三層第三層</a:t>
            </a:r>
          </a:p>
          <a:p>
            <a:pPr lvl="3"/>
            <a:r>
              <a:rPr lang="zh-TW" altLang="en-US" dirty="0" smtClean="0"/>
              <a:t>第四層第四層第四層第四層第四層第四層第四層第四層第四層第四層第四層</a:t>
            </a:r>
          </a:p>
          <a:p>
            <a:pPr lvl="4"/>
            <a:r>
              <a:rPr lang="zh-TW" altLang="en-US" dirty="0" smtClean="0"/>
              <a:t>圖說：第五層第五層第五層第五層第五層</a:t>
            </a:r>
          </a:p>
        </p:txBody>
      </p:sp>
      <p:sp>
        <p:nvSpPr>
          <p:cNvPr id="1030" name="Rectangle 6">
            <a:hlinkClick r:id="rId14" action="ppaction://hlinksldjump"/>
          </p:cNvPr>
          <p:cNvSpPr>
            <a:spLocks noChangeArrowheads="1"/>
          </p:cNvSpPr>
          <p:nvPr/>
        </p:nvSpPr>
        <p:spPr bwMode="auto">
          <a:xfrm>
            <a:off x="8534400" y="1477963"/>
            <a:ext cx="609600" cy="287337"/>
          </a:xfrm>
          <a:prstGeom prst="rect">
            <a:avLst/>
          </a:prstGeom>
          <a:solidFill>
            <a:schemeClr val="folHlink"/>
          </a:solidFill>
          <a:ln w="9525" algn="ctr">
            <a:noFill/>
            <a:miter lim="800000"/>
            <a:headEnd/>
            <a:tailEnd/>
          </a:ln>
        </p:spPr>
        <p:txBody>
          <a:bodyPr wrap="none" anchor="ctr"/>
          <a:lstStyle/>
          <a:p>
            <a:pPr algn="ctr">
              <a:defRPr/>
            </a:pPr>
            <a:r>
              <a:rPr lang="en-US" altLang="zh-TW" b="1" dirty="0" smtClean="0">
                <a:solidFill>
                  <a:srgbClr val="777777"/>
                </a:solidFill>
                <a:latin typeface="Arial" charset="0"/>
                <a:ea typeface="新細明體" charset="-120"/>
              </a:rPr>
              <a:t>4-2</a:t>
            </a:r>
            <a:endParaRPr lang="en-US" altLang="zh-TW" b="1" dirty="0">
              <a:solidFill>
                <a:srgbClr val="777777"/>
              </a:solidFill>
              <a:latin typeface="Arial" charset="0"/>
              <a:ea typeface="新細明體" charset="-120"/>
            </a:endParaRPr>
          </a:p>
        </p:txBody>
      </p:sp>
      <p:grpSp>
        <p:nvGrpSpPr>
          <p:cNvPr id="2" name="Group 7"/>
          <p:cNvGrpSpPr>
            <a:grpSpLocks/>
          </p:cNvGrpSpPr>
          <p:nvPr/>
        </p:nvGrpSpPr>
        <p:grpSpPr bwMode="auto">
          <a:xfrm>
            <a:off x="6732588" y="6453188"/>
            <a:ext cx="2016125" cy="404812"/>
            <a:chOff x="4241" y="4065"/>
            <a:chExt cx="1270" cy="255"/>
          </a:xfrm>
        </p:grpSpPr>
        <p:sp>
          <p:nvSpPr>
            <p:cNvPr id="1045" name="AutoShape 8">
              <a:hlinkClick r:id="" action="ppaction://hlinkshowjump?jump=firstslide" highlightClick="1"/>
            </p:cNvPr>
            <p:cNvSpPr>
              <a:spLocks noChangeArrowheads="1"/>
            </p:cNvSpPr>
            <p:nvPr userDrawn="1"/>
          </p:nvSpPr>
          <p:spPr bwMode="auto">
            <a:xfrm>
              <a:off x="4241" y="4065"/>
              <a:ext cx="227" cy="255"/>
            </a:xfrm>
            <a:prstGeom prst="actionButtonBeginning">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6" name="AutoShape 9">
              <a:hlinkClick r:id="" action="ppaction://hlinkshowjump?jump=lastslide" highlightClick="1"/>
            </p:cNvPr>
            <p:cNvSpPr>
              <a:spLocks noChangeArrowheads="1"/>
            </p:cNvSpPr>
            <p:nvPr userDrawn="1"/>
          </p:nvSpPr>
          <p:spPr bwMode="auto">
            <a:xfrm>
              <a:off x="5284" y="4065"/>
              <a:ext cx="227" cy="255"/>
            </a:xfrm>
            <a:prstGeom prst="actionButtonEnd">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7" name="AutoShape 10">
              <a:hlinkClick r:id="" action="ppaction://hlinkshowjump?jump=previousslide" highlightClick="1"/>
            </p:cNvPr>
            <p:cNvSpPr>
              <a:spLocks noChangeArrowheads="1"/>
            </p:cNvSpPr>
            <p:nvPr userDrawn="1"/>
          </p:nvSpPr>
          <p:spPr bwMode="auto">
            <a:xfrm>
              <a:off x="4468" y="4065"/>
              <a:ext cx="226" cy="255"/>
            </a:xfrm>
            <a:prstGeom prst="actionButtonBackPrevious">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8" name="AutoShape 11">
              <a:hlinkClick r:id="" action="ppaction://hlinkshowjump?jump=nextslide" highlightClick="1"/>
            </p:cNvPr>
            <p:cNvSpPr>
              <a:spLocks noChangeArrowheads="1"/>
            </p:cNvSpPr>
            <p:nvPr userDrawn="1"/>
          </p:nvSpPr>
          <p:spPr bwMode="auto">
            <a:xfrm>
              <a:off x="5057" y="4065"/>
              <a:ext cx="227" cy="255"/>
            </a:xfrm>
            <a:prstGeom prst="actionButtonForwardNext">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9" name="AutoShape 12">
              <a:hlinkClick r:id="" action="ppaction://hlinkshowjump?jump=firstslide" highlightClick="1"/>
            </p:cNvPr>
            <p:cNvSpPr>
              <a:spLocks noChangeArrowheads="1"/>
            </p:cNvSpPr>
            <p:nvPr userDrawn="1"/>
          </p:nvSpPr>
          <p:spPr bwMode="auto">
            <a:xfrm>
              <a:off x="4694" y="4065"/>
              <a:ext cx="363" cy="255"/>
            </a:xfrm>
            <a:prstGeom prst="actionButtonHome">
              <a:avLst/>
            </a:prstGeom>
            <a:solidFill>
              <a:schemeClr val="accent1">
                <a:alpha val="0"/>
              </a:schemeClr>
            </a:solidFill>
            <a:ln w="9525">
              <a:noFill/>
              <a:miter lim="800000"/>
              <a:headEnd/>
              <a:tailEnd/>
            </a:ln>
          </p:spPr>
          <p:txBody>
            <a:bodyPr wrap="none" anchor="ctr"/>
            <a:lstStyle/>
            <a:p>
              <a:pPr>
                <a:defRPr/>
              </a:pPr>
              <a:endParaRPr lang="zh-TW" altLang="en-US"/>
            </a:p>
          </p:txBody>
        </p:sp>
      </p:grpSp>
      <p:sp>
        <p:nvSpPr>
          <p:cNvPr id="1032" name="Rectangle 13">
            <a:hlinkClick r:id="rId15" action="ppaction://hlinksldjump"/>
          </p:cNvPr>
          <p:cNvSpPr>
            <a:spLocks noChangeArrowheads="1"/>
          </p:cNvSpPr>
          <p:nvPr userDrawn="1"/>
        </p:nvSpPr>
        <p:spPr bwMode="auto">
          <a:xfrm>
            <a:off x="8534400" y="1922463"/>
            <a:ext cx="609600" cy="287337"/>
          </a:xfrm>
          <a:prstGeom prst="rect">
            <a:avLst/>
          </a:prstGeom>
          <a:solidFill>
            <a:schemeClr val="folHlink"/>
          </a:solidFill>
          <a:ln w="9525" algn="ctr">
            <a:noFill/>
            <a:miter lim="800000"/>
            <a:headEnd/>
            <a:tailEnd/>
          </a:ln>
        </p:spPr>
        <p:txBody>
          <a:bodyPr wrap="none" anchor="ctr"/>
          <a:lstStyle/>
          <a:p>
            <a:pPr algn="ctr">
              <a:lnSpc>
                <a:spcPct val="100000"/>
              </a:lnSpc>
              <a:spcBef>
                <a:spcPts val="600"/>
              </a:spcBef>
              <a:defRPr/>
            </a:pPr>
            <a:r>
              <a:rPr lang="en-US" altLang="zh-TW" b="1" dirty="0" smtClean="0">
                <a:solidFill>
                  <a:srgbClr val="777777"/>
                </a:solidFill>
                <a:latin typeface="Arial" charset="0"/>
                <a:ea typeface="新細明體" charset="-120"/>
              </a:rPr>
              <a:t>4-3</a:t>
            </a:r>
            <a:endParaRPr lang="en-US" altLang="zh-TW" b="1" dirty="0">
              <a:solidFill>
                <a:srgbClr val="777777"/>
              </a:solidFill>
              <a:latin typeface="Arial" charset="0"/>
              <a:ea typeface="新細明體" charset="-120"/>
            </a:endParaRPr>
          </a:p>
        </p:txBody>
      </p:sp>
      <p:sp>
        <p:nvSpPr>
          <p:cNvPr id="1033" name="Rectangle 14">
            <a:hlinkClick r:id="rId16" action="ppaction://hlinksldjump"/>
          </p:cNvPr>
          <p:cNvSpPr>
            <a:spLocks noChangeArrowheads="1"/>
          </p:cNvSpPr>
          <p:nvPr userDrawn="1"/>
        </p:nvSpPr>
        <p:spPr bwMode="auto">
          <a:xfrm>
            <a:off x="8534400" y="2368550"/>
            <a:ext cx="609600" cy="287338"/>
          </a:xfrm>
          <a:prstGeom prst="rect">
            <a:avLst/>
          </a:prstGeom>
          <a:solidFill>
            <a:schemeClr val="folHlink"/>
          </a:solidFill>
          <a:ln w="9525" algn="ctr">
            <a:noFill/>
            <a:miter lim="800000"/>
            <a:headEnd/>
            <a:tailEnd/>
          </a:ln>
        </p:spPr>
        <p:txBody>
          <a:bodyPr wrap="none" anchor="ctr"/>
          <a:lstStyle/>
          <a:p>
            <a:pPr algn="ctr">
              <a:defRPr/>
            </a:pPr>
            <a:r>
              <a:rPr lang="en-US" altLang="zh-TW" b="1" dirty="0" smtClean="0">
                <a:solidFill>
                  <a:srgbClr val="777777"/>
                </a:solidFill>
                <a:latin typeface="Arial" charset="0"/>
                <a:ea typeface="新細明體" charset="-120"/>
              </a:rPr>
              <a:t>4-4</a:t>
            </a:r>
            <a:endParaRPr lang="en-US" altLang="zh-TW" b="1" dirty="0">
              <a:solidFill>
                <a:srgbClr val="777777"/>
              </a:solidFill>
              <a:latin typeface="Arial" charset="0"/>
              <a:ea typeface="新細明體" charset="-120"/>
            </a:endParaRPr>
          </a:p>
        </p:txBody>
      </p:sp>
      <p:pic>
        <p:nvPicPr>
          <p:cNvPr id="53259" name="Picture 29" descr="Icon-01">
            <a:hlinkClick r:id="" action="ppaction://hlinkshowjump?jump=firstslide"/>
          </p:cNvPr>
          <p:cNvPicPr>
            <a:picLocks noChangeAspect="1" noChangeArrowheads="1"/>
          </p:cNvPicPr>
          <p:nvPr userDrawn="1"/>
        </p:nvPicPr>
        <p:blipFill>
          <a:blip r:embed="rId17"/>
          <a:srcRect/>
          <a:stretch>
            <a:fillRect/>
          </a:stretch>
        </p:blipFill>
        <p:spPr bwMode="auto">
          <a:xfrm>
            <a:off x="7770813" y="6523038"/>
            <a:ext cx="328612" cy="301625"/>
          </a:xfrm>
          <a:prstGeom prst="rect">
            <a:avLst/>
          </a:prstGeom>
          <a:noFill/>
          <a:ln w="9525">
            <a:noFill/>
            <a:miter lim="800000"/>
            <a:headEnd/>
            <a:tailEnd/>
          </a:ln>
        </p:spPr>
      </p:pic>
      <p:pic>
        <p:nvPicPr>
          <p:cNvPr id="53260" name="Picture 30" descr="Icon-03">
            <a:hlinkClick r:id="" action="ppaction://hlinkshowjump?jump=nextslide"/>
          </p:cNvPr>
          <p:cNvPicPr>
            <a:picLocks noChangeAspect="1" noChangeArrowheads="1"/>
          </p:cNvPicPr>
          <p:nvPr userDrawn="1"/>
        </p:nvPicPr>
        <p:blipFill>
          <a:blip r:embed="rId18"/>
          <a:srcRect/>
          <a:stretch>
            <a:fillRect/>
          </a:stretch>
        </p:blipFill>
        <p:spPr bwMode="auto">
          <a:xfrm>
            <a:off x="8253413" y="6523038"/>
            <a:ext cx="328612" cy="301625"/>
          </a:xfrm>
          <a:prstGeom prst="rect">
            <a:avLst/>
          </a:prstGeom>
          <a:noFill/>
          <a:ln w="9525">
            <a:noFill/>
            <a:miter lim="800000"/>
            <a:headEnd/>
            <a:tailEnd/>
          </a:ln>
        </p:spPr>
      </p:pic>
      <p:pic>
        <p:nvPicPr>
          <p:cNvPr id="53261" name="Picture 31" descr="Icon-04">
            <a:hlinkClick r:id="" action="ppaction://hlinkshowjump?jump=previousslide"/>
          </p:cNvPr>
          <p:cNvPicPr>
            <a:picLocks noChangeAspect="1" noChangeArrowheads="1"/>
          </p:cNvPicPr>
          <p:nvPr userDrawn="1"/>
        </p:nvPicPr>
        <p:blipFill>
          <a:blip r:embed="rId19"/>
          <a:srcRect/>
          <a:stretch>
            <a:fillRect/>
          </a:stretch>
        </p:blipFill>
        <p:spPr bwMode="auto">
          <a:xfrm>
            <a:off x="7286625" y="6523038"/>
            <a:ext cx="328613" cy="301625"/>
          </a:xfrm>
          <a:prstGeom prst="rect">
            <a:avLst/>
          </a:prstGeom>
          <a:noFill/>
          <a:ln w="9525">
            <a:noFill/>
            <a:miter lim="800000"/>
            <a:headEnd/>
            <a:tailEnd/>
          </a:ln>
        </p:spPr>
      </p:pic>
      <p:pic>
        <p:nvPicPr>
          <p:cNvPr id="53262" name="Picture 32" descr="Icon-05">
            <a:hlinkClick r:id="" action="ppaction://hlinkshowjump?jump=firstslide"/>
          </p:cNvPr>
          <p:cNvPicPr>
            <a:picLocks noChangeAspect="1" noChangeArrowheads="1"/>
          </p:cNvPicPr>
          <p:nvPr userDrawn="1"/>
        </p:nvPicPr>
        <p:blipFill>
          <a:blip r:embed="rId20"/>
          <a:srcRect/>
          <a:stretch>
            <a:fillRect/>
          </a:stretch>
        </p:blipFill>
        <p:spPr bwMode="auto">
          <a:xfrm>
            <a:off x="6804025" y="6523038"/>
            <a:ext cx="328613" cy="301625"/>
          </a:xfrm>
          <a:prstGeom prst="rect">
            <a:avLst/>
          </a:prstGeom>
          <a:noFill/>
          <a:ln w="9525">
            <a:noFill/>
            <a:miter lim="800000"/>
            <a:headEnd/>
            <a:tailEnd/>
          </a:ln>
        </p:spPr>
      </p:pic>
      <p:pic>
        <p:nvPicPr>
          <p:cNvPr id="53263" name="Picture 33" descr="Icon-06">
            <a:hlinkClick r:id="" action="ppaction://hlinkshowjump?jump=lastslide"/>
          </p:cNvPr>
          <p:cNvPicPr>
            <a:picLocks noChangeAspect="1" noChangeArrowheads="1"/>
          </p:cNvPicPr>
          <p:nvPr userDrawn="1"/>
        </p:nvPicPr>
        <p:blipFill>
          <a:blip r:embed="rId21"/>
          <a:srcRect/>
          <a:stretch>
            <a:fillRect/>
          </a:stretch>
        </p:blipFill>
        <p:spPr bwMode="auto">
          <a:xfrm>
            <a:off x="8737600" y="6523038"/>
            <a:ext cx="338138" cy="301625"/>
          </a:xfrm>
          <a:prstGeom prst="rect">
            <a:avLst/>
          </a:prstGeom>
          <a:noFill/>
          <a:ln w="9525">
            <a:noFill/>
            <a:miter lim="800000"/>
            <a:headEnd/>
            <a:tailEnd/>
          </a:ln>
        </p:spPr>
      </p:pic>
      <p:sp>
        <p:nvSpPr>
          <p:cNvPr id="26" name="Rectangle 5">
            <a:hlinkClick r:id="rId22" action="ppaction://hlinksldjump"/>
          </p:cNvPr>
          <p:cNvSpPr>
            <a:spLocks noChangeArrowheads="1"/>
          </p:cNvSpPr>
          <p:nvPr userDrawn="1"/>
        </p:nvSpPr>
        <p:spPr bwMode="auto">
          <a:xfrm>
            <a:off x="8534400" y="1033463"/>
            <a:ext cx="609600" cy="287337"/>
          </a:xfrm>
          <a:prstGeom prst="rect">
            <a:avLst/>
          </a:prstGeom>
          <a:solidFill>
            <a:srgbClr val="003366"/>
          </a:solidFill>
          <a:ln w="9525" algn="ctr">
            <a:noFill/>
            <a:miter lim="800000"/>
            <a:headEnd/>
            <a:tailEnd/>
          </a:ln>
        </p:spPr>
        <p:txBody>
          <a:bodyPr wrap="none" anchor="ctr"/>
          <a:lstStyle/>
          <a:p>
            <a:pPr algn="ctr">
              <a:defRPr/>
            </a:pPr>
            <a:r>
              <a:rPr lang="en-US" altLang="zh-TW" b="1" dirty="0" smtClean="0">
                <a:solidFill>
                  <a:schemeClr val="bg1"/>
                </a:solidFill>
                <a:latin typeface="Arial" charset="0"/>
                <a:ea typeface="新細明體" charset="-120"/>
              </a:rPr>
              <a:t>4-1</a:t>
            </a:r>
            <a:endParaRPr lang="en-US" altLang="zh-TW" b="1" dirty="0">
              <a:solidFill>
                <a:schemeClr val="bg1"/>
              </a:solidFill>
              <a:latin typeface="Arial" charset="0"/>
              <a:ea typeface="新細明體" charset="-120"/>
            </a:endParaRPr>
          </a:p>
        </p:txBody>
      </p:sp>
      <p:sp>
        <p:nvSpPr>
          <p:cNvPr id="20" name="Rectangle 14">
            <a:hlinkClick r:id="rId23" action="ppaction://hlinksldjump"/>
          </p:cNvPr>
          <p:cNvSpPr>
            <a:spLocks noChangeArrowheads="1"/>
          </p:cNvSpPr>
          <p:nvPr userDrawn="1"/>
        </p:nvSpPr>
        <p:spPr bwMode="auto">
          <a:xfrm>
            <a:off x="8531871" y="2814234"/>
            <a:ext cx="609600" cy="287338"/>
          </a:xfrm>
          <a:prstGeom prst="rect">
            <a:avLst/>
          </a:prstGeom>
          <a:solidFill>
            <a:schemeClr val="folHlink"/>
          </a:solidFill>
          <a:ln w="9525" algn="ctr">
            <a:noFill/>
            <a:miter lim="800000"/>
            <a:headEnd/>
            <a:tailEnd/>
          </a:ln>
        </p:spPr>
        <p:txBody>
          <a:bodyPr wrap="none" anchor="ctr"/>
          <a:lstStyle/>
          <a:p>
            <a:pPr algn="ctr">
              <a:defRPr/>
            </a:pPr>
            <a:r>
              <a:rPr lang="en-US" altLang="zh-TW" b="1" dirty="0" smtClean="0">
                <a:solidFill>
                  <a:srgbClr val="777777"/>
                </a:solidFill>
                <a:latin typeface="Arial" charset="0"/>
                <a:ea typeface="新細明體" charset="-120"/>
              </a:rPr>
              <a:t>4-5</a:t>
            </a:r>
            <a:endParaRPr lang="en-US" altLang="zh-TW" b="1" dirty="0">
              <a:solidFill>
                <a:srgbClr val="777777"/>
              </a:solidFill>
              <a:latin typeface="Arial" charset="0"/>
              <a:ea typeface="新細明體" charset="-120"/>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advClick="0">
    <p:wipe/>
  </p:transition>
  <p:timing>
    <p:tnLst>
      <p:par>
        <p:cTn id="1" dur="indefinite" restart="never" nodeType="tmRoot"/>
      </p:par>
    </p:tnLst>
  </p:timing>
  <p:txStyles>
    <p:titleStyle>
      <a:lvl1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2pPr>
      <a:lvl3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3pPr>
      <a:lvl4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4pPr>
      <a:lvl5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5pPr>
      <a:lvl6pPr marL="4572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6pPr>
      <a:lvl7pPr marL="9144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7pPr>
      <a:lvl8pPr marL="13716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8pPr>
      <a:lvl9pPr marL="18288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9pPr>
    </p:titleStyle>
    <p:bodyStyle>
      <a:lvl1pPr marL="342900" indent="-342900" algn="just" defTabSz="257175" rtl="0" eaLnBrk="0" fontAlgn="base" hangingPunct="0">
        <a:lnSpc>
          <a:spcPct val="150000"/>
        </a:lnSpc>
        <a:spcBef>
          <a:spcPct val="0"/>
        </a:spcBef>
        <a:spcAft>
          <a:spcPct val="0"/>
        </a:spcAft>
        <a:buChar char="•"/>
        <a:tabLst>
          <a:tab pos="757238" algn="l"/>
          <a:tab pos="8072438" algn="r"/>
        </a:tabLst>
        <a:defRPr sz="2800" b="1">
          <a:solidFill>
            <a:srgbClr val="4346BD"/>
          </a:solidFill>
          <a:latin typeface="+mn-lt"/>
          <a:ea typeface="+mn-ea"/>
          <a:cs typeface="+mn-cs"/>
        </a:defRPr>
      </a:lvl1pPr>
      <a:lvl2pPr marL="1588" indent="455613" algn="just" defTabSz="257175" rtl="0" eaLnBrk="0" fontAlgn="base" hangingPunct="0">
        <a:lnSpc>
          <a:spcPct val="150000"/>
        </a:lnSpc>
        <a:spcBef>
          <a:spcPct val="5000"/>
        </a:spcBef>
        <a:spcAft>
          <a:spcPct val="5000"/>
        </a:spcAft>
        <a:buChar char="–"/>
        <a:tabLst>
          <a:tab pos="757238" algn="l"/>
          <a:tab pos="8072438" algn="r"/>
        </a:tabLst>
        <a:defRPr kumimoji="1" sz="2800">
          <a:solidFill>
            <a:schemeClr val="tx1"/>
          </a:solidFill>
          <a:latin typeface="Times New Roman" pitchFamily="18" charset="0"/>
          <a:ea typeface="標楷體" pitchFamily="65" charset="-120"/>
        </a:defRPr>
      </a:lvl2pPr>
      <a:lvl3pPr marL="282575" indent="-279400" algn="just" defTabSz="257175" rtl="0" eaLnBrk="0" fontAlgn="base" hangingPunct="0">
        <a:lnSpc>
          <a:spcPct val="150000"/>
        </a:lnSpc>
        <a:spcBef>
          <a:spcPct val="5000"/>
        </a:spcBef>
        <a:spcAft>
          <a:spcPct val="5000"/>
        </a:spcAft>
        <a:buChar char="•"/>
        <a:tabLst>
          <a:tab pos="757238" algn="l"/>
          <a:tab pos="8072438" algn="r"/>
        </a:tabLst>
        <a:defRPr sz="2800">
          <a:solidFill>
            <a:schemeClr val="tx1"/>
          </a:solidFill>
          <a:latin typeface="Times New Roman" pitchFamily="18" charset="0"/>
          <a:ea typeface="標楷體" pitchFamily="65" charset="-120"/>
        </a:defRPr>
      </a:lvl3pPr>
      <a:lvl4pPr marL="284163" indent="1087438" algn="just" defTabSz="257175" rtl="0" eaLnBrk="0" fontAlgn="base" hangingPunct="0">
        <a:lnSpc>
          <a:spcPct val="150000"/>
        </a:lnSpc>
        <a:spcBef>
          <a:spcPct val="5000"/>
        </a:spcBef>
        <a:spcAft>
          <a:spcPct val="5000"/>
        </a:spcAft>
        <a:buChar char="–"/>
        <a:tabLst>
          <a:tab pos="757238" algn="l"/>
          <a:tab pos="8072438" algn="r"/>
        </a:tabLst>
        <a:defRPr kumimoji="1" sz="2800">
          <a:solidFill>
            <a:schemeClr val="tx1"/>
          </a:solidFill>
          <a:latin typeface="Times New Roman" pitchFamily="18" charset="0"/>
          <a:ea typeface="標楷體" pitchFamily="65" charset="-120"/>
        </a:defRPr>
      </a:lvl4pPr>
      <a:lvl5pPr marL="285750" indent="1543050" algn="l" defTabSz="257175" rtl="0" eaLnBrk="0" fontAlgn="base" hangingPunct="0">
        <a:lnSpc>
          <a:spcPct val="150000"/>
        </a:lnSpc>
        <a:spcBef>
          <a:spcPct val="5000"/>
        </a:spcBef>
        <a:spcAft>
          <a:spcPct val="5000"/>
        </a:spcAft>
        <a:buChar char="»"/>
        <a:tabLst>
          <a:tab pos="757238" algn="l"/>
          <a:tab pos="8072438" algn="r"/>
        </a:tabLst>
        <a:defRPr kumimoji="1" sz="2800">
          <a:solidFill>
            <a:schemeClr val="tx1"/>
          </a:solidFill>
          <a:latin typeface="Times New Roman" pitchFamily="18" charset="0"/>
          <a:ea typeface="標楷體" pitchFamily="65" charset="-120"/>
        </a:defRPr>
      </a:lvl5pPr>
      <a:lvl6pPr marL="21256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6pPr>
      <a:lvl7pPr marL="25828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7pPr>
      <a:lvl8pPr marL="30400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8pPr>
      <a:lvl9pPr marL="34972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4221163" y="6486525"/>
            <a:ext cx="666750" cy="274638"/>
          </a:xfrm>
          <a:prstGeom prst="rect">
            <a:avLst/>
          </a:prstGeom>
          <a:noFill/>
          <a:ln>
            <a:noFill/>
          </a:ln>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5A2C9EC2-6118-462F-AF9E-FF0551EC7712}" type="slidenum">
              <a:rPr lang="zh-TW" altLang="en-US" sz="1200" b="0" smtClean="0">
                <a:solidFill>
                  <a:schemeClr val="tx1"/>
                </a:solidFill>
              </a:rPr>
              <a:pPr algn="ctr" eaLnBrk="1" hangingPunct="1">
                <a:defRPr/>
              </a:pPr>
              <a:t>‹#›</a:t>
            </a:fld>
            <a:r>
              <a:rPr lang="zh-TW" altLang="en-US" sz="1200" b="0" smtClean="0">
                <a:solidFill>
                  <a:schemeClr val="tx1"/>
                </a:solidFill>
              </a:rPr>
              <a:t>頁</a:t>
            </a:r>
            <a:endParaRPr lang="zh-TW" altLang="en-US" b="0" smtClean="0">
              <a:solidFill>
                <a:schemeClr val="tx1"/>
              </a:solidFill>
              <a:latin typeface="Arial" charset="0"/>
              <a:ea typeface="新細明體" charset="-120"/>
            </a:endParaRPr>
          </a:p>
        </p:txBody>
      </p:sp>
      <p:sp>
        <p:nvSpPr>
          <p:cNvPr id="66563" name="Rectangle 3"/>
          <p:cNvSpPr>
            <a:spLocks noGrp="1" noChangeArrowheads="1"/>
          </p:cNvSpPr>
          <p:nvPr>
            <p:ph type="title"/>
          </p:nvPr>
        </p:nvSpPr>
        <p:spPr bwMode="auto">
          <a:xfrm>
            <a:off x="179388" y="549275"/>
            <a:ext cx="8264525" cy="720725"/>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53252" name="Rectangle 4"/>
          <p:cNvSpPr>
            <a:spLocks noGrp="1" noChangeArrowheads="1"/>
          </p:cNvSpPr>
          <p:nvPr>
            <p:ph type="body" idx="1"/>
          </p:nvPr>
        </p:nvSpPr>
        <p:spPr bwMode="auto">
          <a:xfrm>
            <a:off x="179388" y="1341438"/>
            <a:ext cx="8264525" cy="5040312"/>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smtClean="0"/>
              <a:t>小小節按一下以編輯母片以編輯母片以編輯母片以編輯母片以編輯母片</a:t>
            </a:r>
          </a:p>
          <a:p>
            <a:pPr lvl="1"/>
            <a:r>
              <a:rPr lang="zh-TW" altLang="en-US" dirty="0" smtClean="0"/>
              <a:t>一般內文</a:t>
            </a:r>
            <a:r>
              <a:rPr lang="en-US" altLang="zh-TW" dirty="0" smtClean="0"/>
              <a:t>(</a:t>
            </a:r>
            <a:r>
              <a:rPr lang="zh-TW" altLang="en-US" dirty="0" smtClean="0"/>
              <a:t>按一次</a:t>
            </a:r>
            <a:r>
              <a:rPr lang="en-US" altLang="zh-TW" dirty="0" smtClean="0"/>
              <a:t>Tab</a:t>
            </a:r>
            <a:r>
              <a:rPr lang="zh-TW" altLang="en-US" dirty="0" smtClean="0"/>
              <a:t>空</a:t>
            </a:r>
            <a:r>
              <a:rPr lang="en-US" altLang="zh-TW" dirty="0" smtClean="0"/>
              <a:t>2</a:t>
            </a:r>
            <a:r>
              <a:rPr lang="zh-TW" altLang="en-US" dirty="0" smtClean="0"/>
              <a:t>格</a:t>
            </a:r>
            <a:r>
              <a:rPr lang="en-US" altLang="zh-TW" dirty="0" smtClean="0"/>
              <a:t>)</a:t>
            </a:r>
            <a:r>
              <a:rPr lang="zh-TW" altLang="en-US" dirty="0" smtClean="0"/>
              <a:t>第二層第二層第二層第二層第二層第二層第二層第二層第二層</a:t>
            </a:r>
          </a:p>
          <a:p>
            <a:pPr lvl="2"/>
            <a:r>
              <a:rPr lang="en-US" altLang="zh-TW" dirty="0" smtClean="0"/>
              <a:t>n.</a:t>
            </a:r>
            <a:r>
              <a:rPr lang="zh-TW" altLang="en-US" dirty="0" smtClean="0"/>
              <a:t>第三層第三層第三層第三層第三層第三層第三層第三層第三層第三層第三層第三層</a:t>
            </a:r>
          </a:p>
          <a:p>
            <a:pPr lvl="3"/>
            <a:r>
              <a:rPr lang="zh-TW" altLang="en-US" dirty="0" smtClean="0"/>
              <a:t>第四層第四層第四層第四層第四層第四層第四層第四層第四層第四層第四層</a:t>
            </a:r>
          </a:p>
          <a:p>
            <a:pPr lvl="4"/>
            <a:r>
              <a:rPr lang="zh-TW" altLang="en-US" dirty="0" smtClean="0"/>
              <a:t>圖說：第五層第五層第五層第五層第五層</a:t>
            </a:r>
          </a:p>
        </p:txBody>
      </p:sp>
      <p:sp>
        <p:nvSpPr>
          <p:cNvPr id="1030" name="Rectangle 6">
            <a:hlinkClick r:id="rId14" action="ppaction://hlinksldjump"/>
          </p:cNvPr>
          <p:cNvSpPr>
            <a:spLocks noChangeArrowheads="1"/>
          </p:cNvSpPr>
          <p:nvPr/>
        </p:nvSpPr>
        <p:spPr bwMode="auto">
          <a:xfrm>
            <a:off x="8534400" y="1477963"/>
            <a:ext cx="609600" cy="287337"/>
          </a:xfrm>
          <a:prstGeom prst="rect">
            <a:avLst/>
          </a:prstGeom>
          <a:solidFill>
            <a:srgbClr val="003366"/>
          </a:solidFill>
          <a:ln w="9525" algn="ctr">
            <a:noFill/>
            <a:miter lim="800000"/>
            <a:headEnd/>
            <a:tailEnd/>
          </a:ln>
        </p:spPr>
        <p:txBody>
          <a:bodyPr wrap="none" anchor="ctr"/>
          <a:lstStyle/>
          <a:p>
            <a:pPr algn="ctr" rtl="0" fontAlgn="base">
              <a:spcBef>
                <a:spcPct val="0"/>
              </a:spcBef>
              <a:spcAft>
                <a:spcPct val="0"/>
              </a:spcAft>
              <a:defRPr/>
            </a:pPr>
            <a:r>
              <a:rPr kumimoji="1" lang="en-US" altLang="zh-TW" b="1" kern="1200" dirty="0" smtClean="0">
                <a:solidFill>
                  <a:schemeClr val="bg1"/>
                </a:solidFill>
                <a:latin typeface="Arial" charset="0"/>
                <a:ea typeface="新細明體" charset="-120"/>
                <a:cs typeface="+mn-cs"/>
              </a:rPr>
              <a:t>4-2</a:t>
            </a:r>
            <a:endParaRPr kumimoji="1" lang="en-US" altLang="zh-TW" b="1" kern="1200" dirty="0">
              <a:solidFill>
                <a:schemeClr val="bg1"/>
              </a:solidFill>
              <a:latin typeface="Arial" charset="0"/>
              <a:ea typeface="新細明體" charset="-120"/>
              <a:cs typeface="+mn-cs"/>
            </a:endParaRPr>
          </a:p>
        </p:txBody>
      </p:sp>
      <p:grpSp>
        <p:nvGrpSpPr>
          <p:cNvPr id="2" name="Group 7"/>
          <p:cNvGrpSpPr>
            <a:grpSpLocks/>
          </p:cNvGrpSpPr>
          <p:nvPr/>
        </p:nvGrpSpPr>
        <p:grpSpPr bwMode="auto">
          <a:xfrm>
            <a:off x="6732588" y="6453188"/>
            <a:ext cx="2016125" cy="404812"/>
            <a:chOff x="4241" y="4065"/>
            <a:chExt cx="1270" cy="255"/>
          </a:xfrm>
        </p:grpSpPr>
        <p:sp>
          <p:nvSpPr>
            <p:cNvPr id="1045" name="AutoShape 8">
              <a:hlinkClick r:id="" action="ppaction://hlinkshowjump?jump=firstslide" highlightClick="1"/>
            </p:cNvPr>
            <p:cNvSpPr>
              <a:spLocks noChangeArrowheads="1"/>
            </p:cNvSpPr>
            <p:nvPr userDrawn="1"/>
          </p:nvSpPr>
          <p:spPr bwMode="auto">
            <a:xfrm>
              <a:off x="4241" y="4065"/>
              <a:ext cx="227" cy="255"/>
            </a:xfrm>
            <a:prstGeom prst="actionButtonBeginning">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6" name="AutoShape 9">
              <a:hlinkClick r:id="" action="ppaction://hlinkshowjump?jump=lastslide" highlightClick="1"/>
            </p:cNvPr>
            <p:cNvSpPr>
              <a:spLocks noChangeArrowheads="1"/>
            </p:cNvSpPr>
            <p:nvPr userDrawn="1"/>
          </p:nvSpPr>
          <p:spPr bwMode="auto">
            <a:xfrm>
              <a:off x="5284" y="4065"/>
              <a:ext cx="227" cy="255"/>
            </a:xfrm>
            <a:prstGeom prst="actionButtonEnd">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7" name="AutoShape 10">
              <a:hlinkClick r:id="" action="ppaction://hlinkshowjump?jump=previousslide" highlightClick="1"/>
            </p:cNvPr>
            <p:cNvSpPr>
              <a:spLocks noChangeArrowheads="1"/>
            </p:cNvSpPr>
            <p:nvPr userDrawn="1"/>
          </p:nvSpPr>
          <p:spPr bwMode="auto">
            <a:xfrm>
              <a:off x="4468" y="4065"/>
              <a:ext cx="226" cy="255"/>
            </a:xfrm>
            <a:prstGeom prst="actionButtonBackPrevious">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8" name="AutoShape 11">
              <a:hlinkClick r:id="" action="ppaction://hlinkshowjump?jump=nextslide" highlightClick="1"/>
            </p:cNvPr>
            <p:cNvSpPr>
              <a:spLocks noChangeArrowheads="1"/>
            </p:cNvSpPr>
            <p:nvPr userDrawn="1"/>
          </p:nvSpPr>
          <p:spPr bwMode="auto">
            <a:xfrm>
              <a:off x="5057" y="4065"/>
              <a:ext cx="227" cy="255"/>
            </a:xfrm>
            <a:prstGeom prst="actionButtonForwardNext">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9" name="AutoShape 12">
              <a:hlinkClick r:id="" action="ppaction://hlinkshowjump?jump=firstslide" highlightClick="1"/>
            </p:cNvPr>
            <p:cNvSpPr>
              <a:spLocks noChangeArrowheads="1"/>
            </p:cNvSpPr>
            <p:nvPr userDrawn="1"/>
          </p:nvSpPr>
          <p:spPr bwMode="auto">
            <a:xfrm>
              <a:off x="4694" y="4065"/>
              <a:ext cx="363" cy="255"/>
            </a:xfrm>
            <a:prstGeom prst="actionButtonHome">
              <a:avLst/>
            </a:prstGeom>
            <a:solidFill>
              <a:schemeClr val="accent1">
                <a:alpha val="0"/>
              </a:schemeClr>
            </a:solidFill>
            <a:ln w="9525">
              <a:noFill/>
              <a:miter lim="800000"/>
              <a:headEnd/>
              <a:tailEnd/>
            </a:ln>
          </p:spPr>
          <p:txBody>
            <a:bodyPr wrap="none" anchor="ctr"/>
            <a:lstStyle/>
            <a:p>
              <a:pPr>
                <a:defRPr/>
              </a:pPr>
              <a:endParaRPr lang="zh-TW" altLang="en-US"/>
            </a:p>
          </p:txBody>
        </p:sp>
      </p:grpSp>
      <p:sp>
        <p:nvSpPr>
          <p:cNvPr id="1032" name="Rectangle 13">
            <a:hlinkClick r:id="rId15" action="ppaction://hlinksldjump"/>
          </p:cNvPr>
          <p:cNvSpPr>
            <a:spLocks noChangeArrowheads="1"/>
          </p:cNvSpPr>
          <p:nvPr userDrawn="1"/>
        </p:nvSpPr>
        <p:spPr bwMode="auto">
          <a:xfrm>
            <a:off x="8534400" y="1922463"/>
            <a:ext cx="609600" cy="287337"/>
          </a:xfrm>
          <a:prstGeom prst="rect">
            <a:avLst/>
          </a:prstGeom>
          <a:solidFill>
            <a:schemeClr val="folHlink"/>
          </a:solidFill>
          <a:ln w="9525" algn="ctr">
            <a:noFill/>
            <a:miter lim="800000"/>
            <a:headEnd/>
            <a:tailEnd/>
          </a:ln>
        </p:spPr>
        <p:txBody>
          <a:bodyPr wrap="none" anchor="ctr"/>
          <a:lstStyle/>
          <a:p>
            <a:pPr algn="ctr">
              <a:lnSpc>
                <a:spcPct val="100000"/>
              </a:lnSpc>
              <a:spcBef>
                <a:spcPts val="600"/>
              </a:spcBef>
              <a:defRPr/>
            </a:pPr>
            <a:r>
              <a:rPr lang="en-US" altLang="zh-TW" b="1" dirty="0" smtClean="0">
                <a:solidFill>
                  <a:srgbClr val="777777"/>
                </a:solidFill>
                <a:latin typeface="Arial" charset="0"/>
                <a:ea typeface="新細明體" charset="-120"/>
              </a:rPr>
              <a:t>4-3</a:t>
            </a:r>
            <a:endParaRPr lang="en-US" altLang="zh-TW" b="1" dirty="0">
              <a:solidFill>
                <a:srgbClr val="777777"/>
              </a:solidFill>
              <a:latin typeface="Arial" charset="0"/>
              <a:ea typeface="新細明體" charset="-120"/>
            </a:endParaRPr>
          </a:p>
        </p:txBody>
      </p:sp>
      <p:sp>
        <p:nvSpPr>
          <p:cNvPr id="1033" name="Rectangle 14">
            <a:hlinkClick r:id="rId16" action="ppaction://hlinksldjump"/>
          </p:cNvPr>
          <p:cNvSpPr>
            <a:spLocks noChangeArrowheads="1"/>
          </p:cNvSpPr>
          <p:nvPr userDrawn="1"/>
        </p:nvSpPr>
        <p:spPr bwMode="auto">
          <a:xfrm>
            <a:off x="8534400" y="2368550"/>
            <a:ext cx="609600" cy="287338"/>
          </a:xfrm>
          <a:prstGeom prst="rect">
            <a:avLst/>
          </a:prstGeom>
          <a:solidFill>
            <a:schemeClr val="folHlink"/>
          </a:solidFill>
          <a:ln w="9525" algn="ctr">
            <a:noFill/>
            <a:miter lim="800000"/>
            <a:headEnd/>
            <a:tailEnd/>
          </a:ln>
        </p:spPr>
        <p:txBody>
          <a:bodyPr wrap="none" anchor="ctr"/>
          <a:lstStyle/>
          <a:p>
            <a:pPr algn="ctr">
              <a:defRPr/>
            </a:pPr>
            <a:r>
              <a:rPr lang="en-US" altLang="zh-TW" b="1" dirty="0" smtClean="0">
                <a:solidFill>
                  <a:srgbClr val="777777"/>
                </a:solidFill>
                <a:latin typeface="Arial" charset="0"/>
                <a:ea typeface="新細明體" charset="-120"/>
              </a:rPr>
              <a:t>4-4</a:t>
            </a:r>
            <a:endParaRPr lang="en-US" altLang="zh-TW" b="1" dirty="0">
              <a:solidFill>
                <a:srgbClr val="777777"/>
              </a:solidFill>
              <a:latin typeface="Arial" charset="0"/>
              <a:ea typeface="新細明體" charset="-120"/>
            </a:endParaRPr>
          </a:p>
        </p:txBody>
      </p:sp>
      <p:pic>
        <p:nvPicPr>
          <p:cNvPr id="53259" name="Picture 29" descr="Icon-01">
            <a:hlinkClick r:id="" action="ppaction://hlinkshowjump?jump=firstslide"/>
          </p:cNvPr>
          <p:cNvPicPr>
            <a:picLocks noChangeAspect="1" noChangeArrowheads="1"/>
          </p:cNvPicPr>
          <p:nvPr userDrawn="1"/>
        </p:nvPicPr>
        <p:blipFill>
          <a:blip r:embed="rId17"/>
          <a:srcRect/>
          <a:stretch>
            <a:fillRect/>
          </a:stretch>
        </p:blipFill>
        <p:spPr bwMode="auto">
          <a:xfrm>
            <a:off x="7770813" y="6523038"/>
            <a:ext cx="328612" cy="301625"/>
          </a:xfrm>
          <a:prstGeom prst="rect">
            <a:avLst/>
          </a:prstGeom>
          <a:noFill/>
          <a:ln w="9525">
            <a:noFill/>
            <a:miter lim="800000"/>
            <a:headEnd/>
            <a:tailEnd/>
          </a:ln>
        </p:spPr>
      </p:pic>
      <p:pic>
        <p:nvPicPr>
          <p:cNvPr id="53260" name="Picture 30" descr="Icon-03">
            <a:hlinkClick r:id="" action="ppaction://hlinkshowjump?jump=nextslide"/>
          </p:cNvPr>
          <p:cNvPicPr>
            <a:picLocks noChangeAspect="1" noChangeArrowheads="1"/>
          </p:cNvPicPr>
          <p:nvPr userDrawn="1"/>
        </p:nvPicPr>
        <p:blipFill>
          <a:blip r:embed="rId18"/>
          <a:srcRect/>
          <a:stretch>
            <a:fillRect/>
          </a:stretch>
        </p:blipFill>
        <p:spPr bwMode="auto">
          <a:xfrm>
            <a:off x="8253413" y="6523038"/>
            <a:ext cx="328612" cy="301625"/>
          </a:xfrm>
          <a:prstGeom prst="rect">
            <a:avLst/>
          </a:prstGeom>
          <a:noFill/>
          <a:ln w="9525">
            <a:noFill/>
            <a:miter lim="800000"/>
            <a:headEnd/>
            <a:tailEnd/>
          </a:ln>
        </p:spPr>
      </p:pic>
      <p:pic>
        <p:nvPicPr>
          <p:cNvPr id="53261" name="Picture 31" descr="Icon-04">
            <a:hlinkClick r:id="" action="ppaction://hlinkshowjump?jump=previousslide"/>
          </p:cNvPr>
          <p:cNvPicPr>
            <a:picLocks noChangeAspect="1" noChangeArrowheads="1"/>
          </p:cNvPicPr>
          <p:nvPr userDrawn="1"/>
        </p:nvPicPr>
        <p:blipFill>
          <a:blip r:embed="rId19"/>
          <a:srcRect/>
          <a:stretch>
            <a:fillRect/>
          </a:stretch>
        </p:blipFill>
        <p:spPr bwMode="auto">
          <a:xfrm>
            <a:off x="7286625" y="6523038"/>
            <a:ext cx="328613" cy="301625"/>
          </a:xfrm>
          <a:prstGeom prst="rect">
            <a:avLst/>
          </a:prstGeom>
          <a:noFill/>
          <a:ln w="9525">
            <a:noFill/>
            <a:miter lim="800000"/>
            <a:headEnd/>
            <a:tailEnd/>
          </a:ln>
        </p:spPr>
      </p:pic>
      <p:pic>
        <p:nvPicPr>
          <p:cNvPr id="53262" name="Picture 32" descr="Icon-05">
            <a:hlinkClick r:id="" action="ppaction://hlinkshowjump?jump=firstslide"/>
          </p:cNvPr>
          <p:cNvPicPr>
            <a:picLocks noChangeAspect="1" noChangeArrowheads="1"/>
          </p:cNvPicPr>
          <p:nvPr userDrawn="1"/>
        </p:nvPicPr>
        <p:blipFill>
          <a:blip r:embed="rId20"/>
          <a:srcRect/>
          <a:stretch>
            <a:fillRect/>
          </a:stretch>
        </p:blipFill>
        <p:spPr bwMode="auto">
          <a:xfrm>
            <a:off x="6804025" y="6523038"/>
            <a:ext cx="328613" cy="301625"/>
          </a:xfrm>
          <a:prstGeom prst="rect">
            <a:avLst/>
          </a:prstGeom>
          <a:noFill/>
          <a:ln w="9525">
            <a:noFill/>
            <a:miter lim="800000"/>
            <a:headEnd/>
            <a:tailEnd/>
          </a:ln>
        </p:spPr>
      </p:pic>
      <p:pic>
        <p:nvPicPr>
          <p:cNvPr id="53263" name="Picture 33" descr="Icon-06">
            <a:hlinkClick r:id="" action="ppaction://hlinkshowjump?jump=lastslide"/>
          </p:cNvPr>
          <p:cNvPicPr>
            <a:picLocks noChangeAspect="1" noChangeArrowheads="1"/>
          </p:cNvPicPr>
          <p:nvPr userDrawn="1"/>
        </p:nvPicPr>
        <p:blipFill>
          <a:blip r:embed="rId21"/>
          <a:srcRect/>
          <a:stretch>
            <a:fillRect/>
          </a:stretch>
        </p:blipFill>
        <p:spPr bwMode="auto">
          <a:xfrm>
            <a:off x="8737600" y="6523038"/>
            <a:ext cx="338138" cy="301625"/>
          </a:xfrm>
          <a:prstGeom prst="rect">
            <a:avLst/>
          </a:prstGeom>
          <a:noFill/>
          <a:ln w="9525">
            <a:noFill/>
            <a:miter lim="800000"/>
            <a:headEnd/>
            <a:tailEnd/>
          </a:ln>
        </p:spPr>
      </p:pic>
      <p:sp>
        <p:nvSpPr>
          <p:cNvPr id="26" name="Rectangle 5">
            <a:hlinkClick r:id="rId22" action="ppaction://hlinksldjump"/>
          </p:cNvPr>
          <p:cNvSpPr>
            <a:spLocks noChangeArrowheads="1"/>
          </p:cNvSpPr>
          <p:nvPr userDrawn="1"/>
        </p:nvSpPr>
        <p:spPr bwMode="auto">
          <a:xfrm>
            <a:off x="8534400" y="1033463"/>
            <a:ext cx="609600" cy="287337"/>
          </a:xfrm>
          <a:prstGeom prst="rect">
            <a:avLst/>
          </a:prstGeom>
          <a:solidFill>
            <a:schemeClr val="folHlink"/>
          </a:solidFill>
          <a:ln w="9525" algn="ctr">
            <a:noFill/>
            <a:miter lim="800000"/>
            <a:headEnd/>
            <a:tailEnd/>
          </a:ln>
        </p:spPr>
        <p:txBody>
          <a:bodyPr wrap="none" anchor="ctr"/>
          <a:lstStyle/>
          <a:p>
            <a:pPr algn="ctr" rtl="0" fontAlgn="base">
              <a:lnSpc>
                <a:spcPct val="100000"/>
              </a:lnSpc>
              <a:spcBef>
                <a:spcPts val="600"/>
              </a:spcBef>
              <a:spcAft>
                <a:spcPct val="0"/>
              </a:spcAft>
              <a:defRPr/>
            </a:pPr>
            <a:r>
              <a:rPr kumimoji="1" lang="en-US" altLang="zh-TW" b="1" kern="1200" dirty="0" smtClean="0">
                <a:solidFill>
                  <a:srgbClr val="777777"/>
                </a:solidFill>
                <a:latin typeface="Arial" charset="0"/>
                <a:ea typeface="新細明體" charset="-120"/>
                <a:cs typeface="+mn-cs"/>
              </a:rPr>
              <a:t>4-1</a:t>
            </a:r>
            <a:endParaRPr kumimoji="1" lang="en-US" altLang="zh-TW" b="1" kern="1200" dirty="0">
              <a:solidFill>
                <a:srgbClr val="777777"/>
              </a:solidFill>
              <a:latin typeface="Arial" charset="0"/>
              <a:ea typeface="新細明體" charset="-120"/>
              <a:cs typeface="+mn-cs"/>
            </a:endParaRPr>
          </a:p>
        </p:txBody>
      </p:sp>
      <p:sp>
        <p:nvSpPr>
          <p:cNvPr id="20" name="Rectangle 14">
            <a:hlinkClick r:id="rId23" action="ppaction://hlinksldjump"/>
          </p:cNvPr>
          <p:cNvSpPr>
            <a:spLocks noChangeArrowheads="1"/>
          </p:cNvSpPr>
          <p:nvPr userDrawn="1"/>
        </p:nvSpPr>
        <p:spPr bwMode="auto">
          <a:xfrm>
            <a:off x="8531871" y="2814234"/>
            <a:ext cx="609600" cy="287338"/>
          </a:xfrm>
          <a:prstGeom prst="rect">
            <a:avLst/>
          </a:prstGeom>
          <a:solidFill>
            <a:schemeClr val="folHlink"/>
          </a:solidFill>
          <a:ln w="9525" algn="ctr">
            <a:noFill/>
            <a:miter lim="800000"/>
            <a:headEnd/>
            <a:tailEnd/>
          </a:ln>
        </p:spPr>
        <p:txBody>
          <a:bodyPr wrap="none" anchor="ctr"/>
          <a:lstStyle/>
          <a:p>
            <a:pPr algn="ctr">
              <a:defRPr/>
            </a:pPr>
            <a:r>
              <a:rPr lang="en-US" altLang="zh-TW" b="1" dirty="0" smtClean="0">
                <a:solidFill>
                  <a:srgbClr val="777777"/>
                </a:solidFill>
                <a:latin typeface="Arial" charset="0"/>
                <a:ea typeface="新細明體" charset="-120"/>
              </a:rPr>
              <a:t>4-5</a:t>
            </a:r>
            <a:endParaRPr lang="en-US" altLang="zh-TW" b="1" dirty="0">
              <a:solidFill>
                <a:srgbClr val="777777"/>
              </a:solidFill>
              <a:latin typeface="Arial" charset="0"/>
              <a:ea typeface="新細明體" charset="-120"/>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advClick="0">
    <p:wipe/>
  </p:transition>
  <p:timing>
    <p:tnLst>
      <p:par>
        <p:cTn id="1" dur="indefinite" restart="never" nodeType="tmRoot"/>
      </p:par>
    </p:tnLst>
  </p:timing>
  <p:txStyles>
    <p:titleStyle>
      <a:lvl1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2pPr>
      <a:lvl3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3pPr>
      <a:lvl4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4pPr>
      <a:lvl5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5pPr>
      <a:lvl6pPr marL="4572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6pPr>
      <a:lvl7pPr marL="9144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7pPr>
      <a:lvl8pPr marL="13716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8pPr>
      <a:lvl9pPr marL="18288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9pPr>
    </p:titleStyle>
    <p:bodyStyle>
      <a:lvl1pPr marL="342900" indent="-342900" algn="just" defTabSz="257175" rtl="0" eaLnBrk="0" fontAlgn="base" hangingPunct="0">
        <a:lnSpc>
          <a:spcPct val="150000"/>
        </a:lnSpc>
        <a:spcBef>
          <a:spcPct val="0"/>
        </a:spcBef>
        <a:spcAft>
          <a:spcPct val="0"/>
        </a:spcAft>
        <a:buChar char="•"/>
        <a:tabLst>
          <a:tab pos="757238" algn="l"/>
          <a:tab pos="8072438" algn="r"/>
        </a:tabLst>
        <a:defRPr sz="2800" b="1">
          <a:solidFill>
            <a:srgbClr val="4346BD"/>
          </a:solidFill>
          <a:latin typeface="+mn-lt"/>
          <a:ea typeface="+mn-ea"/>
          <a:cs typeface="+mn-cs"/>
        </a:defRPr>
      </a:lvl1pPr>
      <a:lvl2pPr marL="1588" indent="455613" algn="just" defTabSz="257175" rtl="0" eaLnBrk="0" fontAlgn="base" hangingPunct="0">
        <a:lnSpc>
          <a:spcPct val="150000"/>
        </a:lnSpc>
        <a:spcBef>
          <a:spcPct val="5000"/>
        </a:spcBef>
        <a:spcAft>
          <a:spcPct val="5000"/>
        </a:spcAft>
        <a:buChar char="–"/>
        <a:tabLst>
          <a:tab pos="757238" algn="l"/>
          <a:tab pos="8072438" algn="r"/>
        </a:tabLst>
        <a:defRPr kumimoji="1" sz="2800">
          <a:solidFill>
            <a:schemeClr val="tx1"/>
          </a:solidFill>
          <a:latin typeface="Times New Roman" pitchFamily="18" charset="0"/>
          <a:ea typeface="標楷體" pitchFamily="65" charset="-120"/>
        </a:defRPr>
      </a:lvl2pPr>
      <a:lvl3pPr marL="282575" indent="-279400" algn="just" defTabSz="257175" rtl="0" eaLnBrk="0" fontAlgn="base" hangingPunct="0">
        <a:lnSpc>
          <a:spcPct val="150000"/>
        </a:lnSpc>
        <a:spcBef>
          <a:spcPct val="5000"/>
        </a:spcBef>
        <a:spcAft>
          <a:spcPct val="5000"/>
        </a:spcAft>
        <a:buChar char="•"/>
        <a:tabLst>
          <a:tab pos="757238" algn="l"/>
          <a:tab pos="8072438" algn="r"/>
        </a:tabLst>
        <a:defRPr sz="2800">
          <a:solidFill>
            <a:schemeClr val="tx1"/>
          </a:solidFill>
          <a:latin typeface="Times New Roman" pitchFamily="18" charset="0"/>
          <a:ea typeface="標楷體" pitchFamily="65" charset="-120"/>
        </a:defRPr>
      </a:lvl3pPr>
      <a:lvl4pPr marL="284163" indent="1087438" algn="just" defTabSz="257175" rtl="0" eaLnBrk="0" fontAlgn="base" hangingPunct="0">
        <a:lnSpc>
          <a:spcPct val="150000"/>
        </a:lnSpc>
        <a:spcBef>
          <a:spcPct val="5000"/>
        </a:spcBef>
        <a:spcAft>
          <a:spcPct val="5000"/>
        </a:spcAft>
        <a:buChar char="–"/>
        <a:tabLst>
          <a:tab pos="757238" algn="l"/>
          <a:tab pos="8072438" algn="r"/>
        </a:tabLst>
        <a:defRPr kumimoji="1" sz="2800">
          <a:solidFill>
            <a:schemeClr val="tx1"/>
          </a:solidFill>
          <a:latin typeface="Times New Roman" pitchFamily="18" charset="0"/>
          <a:ea typeface="標楷體" pitchFamily="65" charset="-120"/>
        </a:defRPr>
      </a:lvl4pPr>
      <a:lvl5pPr marL="285750" indent="1543050" algn="l" defTabSz="257175" rtl="0" eaLnBrk="0" fontAlgn="base" hangingPunct="0">
        <a:lnSpc>
          <a:spcPct val="150000"/>
        </a:lnSpc>
        <a:spcBef>
          <a:spcPct val="5000"/>
        </a:spcBef>
        <a:spcAft>
          <a:spcPct val="5000"/>
        </a:spcAft>
        <a:buChar char="»"/>
        <a:tabLst>
          <a:tab pos="757238" algn="l"/>
          <a:tab pos="8072438" algn="r"/>
        </a:tabLst>
        <a:defRPr kumimoji="1" sz="2800">
          <a:solidFill>
            <a:schemeClr val="tx1"/>
          </a:solidFill>
          <a:latin typeface="Times New Roman" pitchFamily="18" charset="0"/>
          <a:ea typeface="標楷體" pitchFamily="65" charset="-120"/>
        </a:defRPr>
      </a:lvl5pPr>
      <a:lvl6pPr marL="21256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6pPr>
      <a:lvl7pPr marL="25828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7pPr>
      <a:lvl8pPr marL="30400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8pPr>
      <a:lvl9pPr marL="34972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4221163" y="6486525"/>
            <a:ext cx="666750" cy="274638"/>
          </a:xfrm>
          <a:prstGeom prst="rect">
            <a:avLst/>
          </a:prstGeom>
          <a:noFill/>
          <a:ln>
            <a:noFill/>
          </a:ln>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5A2C9EC2-6118-462F-AF9E-FF0551EC7712}" type="slidenum">
              <a:rPr lang="zh-TW" altLang="en-US" sz="1200" b="0" smtClean="0">
                <a:solidFill>
                  <a:schemeClr val="tx1"/>
                </a:solidFill>
              </a:rPr>
              <a:pPr algn="ctr" eaLnBrk="1" hangingPunct="1">
                <a:defRPr/>
              </a:pPr>
              <a:t>‹#›</a:t>
            </a:fld>
            <a:r>
              <a:rPr lang="zh-TW" altLang="en-US" sz="1200" b="0" smtClean="0">
                <a:solidFill>
                  <a:schemeClr val="tx1"/>
                </a:solidFill>
              </a:rPr>
              <a:t>頁</a:t>
            </a:r>
            <a:endParaRPr lang="zh-TW" altLang="en-US" b="0" smtClean="0">
              <a:solidFill>
                <a:schemeClr val="tx1"/>
              </a:solidFill>
              <a:latin typeface="Arial" charset="0"/>
              <a:ea typeface="新細明體" charset="-120"/>
            </a:endParaRPr>
          </a:p>
        </p:txBody>
      </p:sp>
      <p:sp>
        <p:nvSpPr>
          <p:cNvPr id="66563" name="Rectangle 3"/>
          <p:cNvSpPr>
            <a:spLocks noGrp="1" noChangeArrowheads="1"/>
          </p:cNvSpPr>
          <p:nvPr>
            <p:ph type="title"/>
          </p:nvPr>
        </p:nvSpPr>
        <p:spPr bwMode="auto">
          <a:xfrm>
            <a:off x="179388" y="549275"/>
            <a:ext cx="8264525" cy="720725"/>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53252" name="Rectangle 4"/>
          <p:cNvSpPr>
            <a:spLocks noGrp="1" noChangeArrowheads="1"/>
          </p:cNvSpPr>
          <p:nvPr>
            <p:ph type="body" idx="1"/>
          </p:nvPr>
        </p:nvSpPr>
        <p:spPr bwMode="auto">
          <a:xfrm>
            <a:off x="179388" y="1341438"/>
            <a:ext cx="8264525" cy="5040312"/>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smtClean="0"/>
              <a:t>小小節按一下以編輯母片以編輯母片以編輯母片以編輯母片以編輯母片</a:t>
            </a:r>
          </a:p>
          <a:p>
            <a:pPr lvl="1"/>
            <a:r>
              <a:rPr lang="zh-TW" altLang="en-US" dirty="0" smtClean="0"/>
              <a:t>一般內文</a:t>
            </a:r>
            <a:r>
              <a:rPr lang="en-US" altLang="zh-TW" dirty="0" smtClean="0"/>
              <a:t>(</a:t>
            </a:r>
            <a:r>
              <a:rPr lang="zh-TW" altLang="en-US" dirty="0" smtClean="0"/>
              <a:t>按一次</a:t>
            </a:r>
            <a:r>
              <a:rPr lang="en-US" altLang="zh-TW" dirty="0" smtClean="0"/>
              <a:t>Tab</a:t>
            </a:r>
            <a:r>
              <a:rPr lang="zh-TW" altLang="en-US" dirty="0" smtClean="0"/>
              <a:t>空</a:t>
            </a:r>
            <a:r>
              <a:rPr lang="en-US" altLang="zh-TW" dirty="0" smtClean="0"/>
              <a:t>2</a:t>
            </a:r>
            <a:r>
              <a:rPr lang="zh-TW" altLang="en-US" dirty="0" smtClean="0"/>
              <a:t>格</a:t>
            </a:r>
            <a:r>
              <a:rPr lang="en-US" altLang="zh-TW" dirty="0" smtClean="0"/>
              <a:t>)</a:t>
            </a:r>
            <a:r>
              <a:rPr lang="zh-TW" altLang="en-US" dirty="0" smtClean="0"/>
              <a:t>第二層第二層第二層第二層第二層第二層第二層第二層第二層</a:t>
            </a:r>
          </a:p>
          <a:p>
            <a:pPr lvl="2"/>
            <a:r>
              <a:rPr lang="en-US" altLang="zh-TW" dirty="0" smtClean="0"/>
              <a:t>n.</a:t>
            </a:r>
            <a:r>
              <a:rPr lang="zh-TW" altLang="en-US" dirty="0" smtClean="0"/>
              <a:t>第三層第三層第三層第三層第三層第三層第三層第三層第三層第三層第三層第三層</a:t>
            </a:r>
          </a:p>
          <a:p>
            <a:pPr lvl="3"/>
            <a:r>
              <a:rPr lang="zh-TW" altLang="en-US" dirty="0" smtClean="0"/>
              <a:t>第四層第四層第四層第四層第四層第四層第四層第四層第四層第四層第四層</a:t>
            </a:r>
          </a:p>
          <a:p>
            <a:pPr lvl="4"/>
            <a:r>
              <a:rPr lang="zh-TW" altLang="en-US" dirty="0" smtClean="0"/>
              <a:t>圖說：第五層第五層第五層第五層第五層</a:t>
            </a:r>
          </a:p>
        </p:txBody>
      </p:sp>
      <p:sp>
        <p:nvSpPr>
          <p:cNvPr id="1030" name="Rectangle 6">
            <a:hlinkClick r:id="rId14" action="ppaction://hlinksldjump"/>
          </p:cNvPr>
          <p:cNvSpPr>
            <a:spLocks noChangeArrowheads="1"/>
          </p:cNvSpPr>
          <p:nvPr/>
        </p:nvSpPr>
        <p:spPr bwMode="auto">
          <a:xfrm>
            <a:off x="8534400" y="1477963"/>
            <a:ext cx="609600" cy="287337"/>
          </a:xfrm>
          <a:prstGeom prst="rect">
            <a:avLst/>
          </a:prstGeom>
          <a:solidFill>
            <a:schemeClr val="folHlink"/>
          </a:solidFill>
          <a:ln w="9525" algn="ctr">
            <a:noFill/>
            <a:miter lim="800000"/>
            <a:headEnd/>
            <a:tailEnd/>
          </a:ln>
        </p:spPr>
        <p:txBody>
          <a:bodyPr wrap="none" anchor="ctr"/>
          <a:lstStyle/>
          <a:p>
            <a:pPr algn="ctr">
              <a:defRPr/>
            </a:pPr>
            <a:r>
              <a:rPr lang="en-US" altLang="zh-TW" b="1" dirty="0" smtClean="0">
                <a:solidFill>
                  <a:srgbClr val="777777"/>
                </a:solidFill>
                <a:latin typeface="Arial" charset="0"/>
                <a:ea typeface="新細明體" charset="-120"/>
              </a:rPr>
              <a:t>4-2</a:t>
            </a:r>
            <a:endParaRPr lang="en-US" altLang="zh-TW" b="1" dirty="0">
              <a:solidFill>
                <a:srgbClr val="777777"/>
              </a:solidFill>
              <a:latin typeface="Arial" charset="0"/>
              <a:ea typeface="新細明體" charset="-120"/>
            </a:endParaRPr>
          </a:p>
        </p:txBody>
      </p:sp>
      <p:grpSp>
        <p:nvGrpSpPr>
          <p:cNvPr id="2" name="Group 7"/>
          <p:cNvGrpSpPr>
            <a:grpSpLocks/>
          </p:cNvGrpSpPr>
          <p:nvPr/>
        </p:nvGrpSpPr>
        <p:grpSpPr bwMode="auto">
          <a:xfrm>
            <a:off x="6732588" y="6453188"/>
            <a:ext cx="2016125" cy="404812"/>
            <a:chOff x="4241" y="4065"/>
            <a:chExt cx="1270" cy="255"/>
          </a:xfrm>
        </p:grpSpPr>
        <p:sp>
          <p:nvSpPr>
            <p:cNvPr id="1045" name="AutoShape 8">
              <a:hlinkClick r:id="" action="ppaction://hlinkshowjump?jump=firstslide" highlightClick="1"/>
            </p:cNvPr>
            <p:cNvSpPr>
              <a:spLocks noChangeArrowheads="1"/>
            </p:cNvSpPr>
            <p:nvPr userDrawn="1"/>
          </p:nvSpPr>
          <p:spPr bwMode="auto">
            <a:xfrm>
              <a:off x="4241" y="4065"/>
              <a:ext cx="227" cy="255"/>
            </a:xfrm>
            <a:prstGeom prst="actionButtonBeginning">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6" name="AutoShape 9">
              <a:hlinkClick r:id="" action="ppaction://hlinkshowjump?jump=lastslide" highlightClick="1"/>
            </p:cNvPr>
            <p:cNvSpPr>
              <a:spLocks noChangeArrowheads="1"/>
            </p:cNvSpPr>
            <p:nvPr userDrawn="1"/>
          </p:nvSpPr>
          <p:spPr bwMode="auto">
            <a:xfrm>
              <a:off x="5284" y="4065"/>
              <a:ext cx="227" cy="255"/>
            </a:xfrm>
            <a:prstGeom prst="actionButtonEnd">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7" name="AutoShape 10">
              <a:hlinkClick r:id="" action="ppaction://hlinkshowjump?jump=previousslide" highlightClick="1"/>
            </p:cNvPr>
            <p:cNvSpPr>
              <a:spLocks noChangeArrowheads="1"/>
            </p:cNvSpPr>
            <p:nvPr userDrawn="1"/>
          </p:nvSpPr>
          <p:spPr bwMode="auto">
            <a:xfrm>
              <a:off x="4468" y="4065"/>
              <a:ext cx="226" cy="255"/>
            </a:xfrm>
            <a:prstGeom prst="actionButtonBackPrevious">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8" name="AutoShape 11">
              <a:hlinkClick r:id="" action="ppaction://hlinkshowjump?jump=nextslide" highlightClick="1"/>
            </p:cNvPr>
            <p:cNvSpPr>
              <a:spLocks noChangeArrowheads="1"/>
            </p:cNvSpPr>
            <p:nvPr userDrawn="1"/>
          </p:nvSpPr>
          <p:spPr bwMode="auto">
            <a:xfrm>
              <a:off x="5057" y="4065"/>
              <a:ext cx="227" cy="255"/>
            </a:xfrm>
            <a:prstGeom prst="actionButtonForwardNext">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9" name="AutoShape 12">
              <a:hlinkClick r:id="" action="ppaction://hlinkshowjump?jump=firstslide" highlightClick="1"/>
            </p:cNvPr>
            <p:cNvSpPr>
              <a:spLocks noChangeArrowheads="1"/>
            </p:cNvSpPr>
            <p:nvPr userDrawn="1"/>
          </p:nvSpPr>
          <p:spPr bwMode="auto">
            <a:xfrm>
              <a:off x="4694" y="4065"/>
              <a:ext cx="363" cy="255"/>
            </a:xfrm>
            <a:prstGeom prst="actionButtonHome">
              <a:avLst/>
            </a:prstGeom>
            <a:solidFill>
              <a:schemeClr val="accent1">
                <a:alpha val="0"/>
              </a:schemeClr>
            </a:solidFill>
            <a:ln w="9525">
              <a:noFill/>
              <a:miter lim="800000"/>
              <a:headEnd/>
              <a:tailEnd/>
            </a:ln>
          </p:spPr>
          <p:txBody>
            <a:bodyPr wrap="none" anchor="ctr"/>
            <a:lstStyle/>
            <a:p>
              <a:pPr>
                <a:defRPr/>
              </a:pPr>
              <a:endParaRPr lang="zh-TW" altLang="en-US"/>
            </a:p>
          </p:txBody>
        </p:sp>
      </p:grpSp>
      <p:sp>
        <p:nvSpPr>
          <p:cNvPr id="1032" name="Rectangle 13">
            <a:hlinkClick r:id="rId15" action="ppaction://hlinksldjump"/>
          </p:cNvPr>
          <p:cNvSpPr>
            <a:spLocks noChangeArrowheads="1"/>
          </p:cNvSpPr>
          <p:nvPr userDrawn="1"/>
        </p:nvSpPr>
        <p:spPr bwMode="auto">
          <a:xfrm>
            <a:off x="8534400" y="1922463"/>
            <a:ext cx="609600" cy="287337"/>
          </a:xfrm>
          <a:prstGeom prst="rect">
            <a:avLst/>
          </a:prstGeom>
          <a:solidFill>
            <a:srgbClr val="003366"/>
          </a:solidFill>
          <a:ln w="9525" algn="ctr">
            <a:noFill/>
            <a:miter lim="800000"/>
            <a:headEnd/>
            <a:tailEnd/>
          </a:ln>
        </p:spPr>
        <p:txBody>
          <a:bodyPr wrap="none" anchor="ctr"/>
          <a:lstStyle/>
          <a:p>
            <a:pPr algn="ctr" rtl="0" fontAlgn="base">
              <a:lnSpc>
                <a:spcPct val="100000"/>
              </a:lnSpc>
              <a:spcBef>
                <a:spcPct val="0"/>
              </a:spcBef>
              <a:spcAft>
                <a:spcPct val="0"/>
              </a:spcAft>
              <a:defRPr/>
            </a:pPr>
            <a:r>
              <a:rPr kumimoji="1" lang="en-US" altLang="zh-TW" b="1" kern="1200" dirty="0" smtClean="0">
                <a:solidFill>
                  <a:schemeClr val="bg1"/>
                </a:solidFill>
                <a:latin typeface="Arial" charset="0"/>
                <a:ea typeface="新細明體" charset="-120"/>
                <a:cs typeface="+mn-cs"/>
              </a:rPr>
              <a:t>4-3</a:t>
            </a:r>
            <a:endParaRPr kumimoji="1" lang="en-US" altLang="zh-TW" b="1" kern="1200" dirty="0">
              <a:solidFill>
                <a:schemeClr val="bg1"/>
              </a:solidFill>
              <a:latin typeface="Arial" charset="0"/>
              <a:ea typeface="新細明體" charset="-120"/>
              <a:cs typeface="+mn-cs"/>
            </a:endParaRPr>
          </a:p>
        </p:txBody>
      </p:sp>
      <p:sp>
        <p:nvSpPr>
          <p:cNvPr id="1033" name="Rectangle 14">
            <a:hlinkClick r:id="rId16" action="ppaction://hlinksldjump"/>
          </p:cNvPr>
          <p:cNvSpPr>
            <a:spLocks noChangeArrowheads="1"/>
          </p:cNvSpPr>
          <p:nvPr userDrawn="1"/>
        </p:nvSpPr>
        <p:spPr bwMode="auto">
          <a:xfrm>
            <a:off x="8534400" y="2368550"/>
            <a:ext cx="609600" cy="287338"/>
          </a:xfrm>
          <a:prstGeom prst="rect">
            <a:avLst/>
          </a:prstGeom>
          <a:solidFill>
            <a:schemeClr val="folHlink"/>
          </a:solidFill>
          <a:ln w="9525" algn="ctr">
            <a:noFill/>
            <a:miter lim="800000"/>
            <a:headEnd/>
            <a:tailEnd/>
          </a:ln>
        </p:spPr>
        <p:txBody>
          <a:bodyPr wrap="none" anchor="ctr"/>
          <a:lstStyle/>
          <a:p>
            <a:pPr algn="ctr">
              <a:defRPr/>
            </a:pPr>
            <a:r>
              <a:rPr lang="en-US" altLang="zh-TW" b="1" dirty="0" smtClean="0">
                <a:solidFill>
                  <a:srgbClr val="777777"/>
                </a:solidFill>
                <a:latin typeface="Arial" charset="0"/>
                <a:ea typeface="新細明體" charset="-120"/>
              </a:rPr>
              <a:t>4-4</a:t>
            </a:r>
            <a:endParaRPr lang="en-US" altLang="zh-TW" b="1" dirty="0">
              <a:solidFill>
                <a:srgbClr val="777777"/>
              </a:solidFill>
              <a:latin typeface="Arial" charset="0"/>
              <a:ea typeface="新細明體" charset="-120"/>
            </a:endParaRPr>
          </a:p>
        </p:txBody>
      </p:sp>
      <p:pic>
        <p:nvPicPr>
          <p:cNvPr id="53259" name="Picture 29" descr="Icon-01">
            <a:hlinkClick r:id="" action="ppaction://hlinkshowjump?jump=firstslide"/>
          </p:cNvPr>
          <p:cNvPicPr>
            <a:picLocks noChangeAspect="1" noChangeArrowheads="1"/>
          </p:cNvPicPr>
          <p:nvPr userDrawn="1"/>
        </p:nvPicPr>
        <p:blipFill>
          <a:blip r:embed="rId17"/>
          <a:srcRect/>
          <a:stretch>
            <a:fillRect/>
          </a:stretch>
        </p:blipFill>
        <p:spPr bwMode="auto">
          <a:xfrm>
            <a:off x="7770813" y="6523038"/>
            <a:ext cx="328612" cy="301625"/>
          </a:xfrm>
          <a:prstGeom prst="rect">
            <a:avLst/>
          </a:prstGeom>
          <a:noFill/>
          <a:ln w="9525">
            <a:noFill/>
            <a:miter lim="800000"/>
            <a:headEnd/>
            <a:tailEnd/>
          </a:ln>
        </p:spPr>
      </p:pic>
      <p:pic>
        <p:nvPicPr>
          <p:cNvPr id="53260" name="Picture 30" descr="Icon-03">
            <a:hlinkClick r:id="" action="ppaction://hlinkshowjump?jump=nextslide"/>
          </p:cNvPr>
          <p:cNvPicPr>
            <a:picLocks noChangeAspect="1" noChangeArrowheads="1"/>
          </p:cNvPicPr>
          <p:nvPr userDrawn="1"/>
        </p:nvPicPr>
        <p:blipFill>
          <a:blip r:embed="rId18"/>
          <a:srcRect/>
          <a:stretch>
            <a:fillRect/>
          </a:stretch>
        </p:blipFill>
        <p:spPr bwMode="auto">
          <a:xfrm>
            <a:off x="8253413" y="6523038"/>
            <a:ext cx="328612" cy="301625"/>
          </a:xfrm>
          <a:prstGeom prst="rect">
            <a:avLst/>
          </a:prstGeom>
          <a:noFill/>
          <a:ln w="9525">
            <a:noFill/>
            <a:miter lim="800000"/>
            <a:headEnd/>
            <a:tailEnd/>
          </a:ln>
        </p:spPr>
      </p:pic>
      <p:pic>
        <p:nvPicPr>
          <p:cNvPr id="53261" name="Picture 31" descr="Icon-04">
            <a:hlinkClick r:id="" action="ppaction://hlinkshowjump?jump=previousslide"/>
          </p:cNvPr>
          <p:cNvPicPr>
            <a:picLocks noChangeAspect="1" noChangeArrowheads="1"/>
          </p:cNvPicPr>
          <p:nvPr userDrawn="1"/>
        </p:nvPicPr>
        <p:blipFill>
          <a:blip r:embed="rId19"/>
          <a:srcRect/>
          <a:stretch>
            <a:fillRect/>
          </a:stretch>
        </p:blipFill>
        <p:spPr bwMode="auto">
          <a:xfrm>
            <a:off x="7286625" y="6523038"/>
            <a:ext cx="328613" cy="301625"/>
          </a:xfrm>
          <a:prstGeom prst="rect">
            <a:avLst/>
          </a:prstGeom>
          <a:noFill/>
          <a:ln w="9525">
            <a:noFill/>
            <a:miter lim="800000"/>
            <a:headEnd/>
            <a:tailEnd/>
          </a:ln>
        </p:spPr>
      </p:pic>
      <p:pic>
        <p:nvPicPr>
          <p:cNvPr id="53262" name="Picture 32" descr="Icon-05">
            <a:hlinkClick r:id="" action="ppaction://hlinkshowjump?jump=firstslide"/>
          </p:cNvPr>
          <p:cNvPicPr>
            <a:picLocks noChangeAspect="1" noChangeArrowheads="1"/>
          </p:cNvPicPr>
          <p:nvPr userDrawn="1"/>
        </p:nvPicPr>
        <p:blipFill>
          <a:blip r:embed="rId20"/>
          <a:srcRect/>
          <a:stretch>
            <a:fillRect/>
          </a:stretch>
        </p:blipFill>
        <p:spPr bwMode="auto">
          <a:xfrm>
            <a:off x="6804025" y="6523038"/>
            <a:ext cx="328613" cy="301625"/>
          </a:xfrm>
          <a:prstGeom prst="rect">
            <a:avLst/>
          </a:prstGeom>
          <a:noFill/>
          <a:ln w="9525">
            <a:noFill/>
            <a:miter lim="800000"/>
            <a:headEnd/>
            <a:tailEnd/>
          </a:ln>
        </p:spPr>
      </p:pic>
      <p:pic>
        <p:nvPicPr>
          <p:cNvPr id="53263" name="Picture 33" descr="Icon-06">
            <a:hlinkClick r:id="" action="ppaction://hlinkshowjump?jump=lastslide"/>
          </p:cNvPr>
          <p:cNvPicPr>
            <a:picLocks noChangeAspect="1" noChangeArrowheads="1"/>
          </p:cNvPicPr>
          <p:nvPr userDrawn="1"/>
        </p:nvPicPr>
        <p:blipFill>
          <a:blip r:embed="rId21"/>
          <a:srcRect/>
          <a:stretch>
            <a:fillRect/>
          </a:stretch>
        </p:blipFill>
        <p:spPr bwMode="auto">
          <a:xfrm>
            <a:off x="8737600" y="6523038"/>
            <a:ext cx="338138" cy="301625"/>
          </a:xfrm>
          <a:prstGeom prst="rect">
            <a:avLst/>
          </a:prstGeom>
          <a:noFill/>
          <a:ln w="9525">
            <a:noFill/>
            <a:miter lim="800000"/>
            <a:headEnd/>
            <a:tailEnd/>
          </a:ln>
        </p:spPr>
      </p:pic>
      <p:sp>
        <p:nvSpPr>
          <p:cNvPr id="26" name="Rectangle 5">
            <a:hlinkClick r:id="rId22" action="ppaction://hlinksldjump"/>
          </p:cNvPr>
          <p:cNvSpPr>
            <a:spLocks noChangeArrowheads="1"/>
          </p:cNvSpPr>
          <p:nvPr userDrawn="1"/>
        </p:nvSpPr>
        <p:spPr bwMode="auto">
          <a:xfrm>
            <a:off x="8534400" y="1033463"/>
            <a:ext cx="609600" cy="287337"/>
          </a:xfrm>
          <a:prstGeom prst="rect">
            <a:avLst/>
          </a:prstGeom>
          <a:solidFill>
            <a:schemeClr val="folHlink"/>
          </a:solidFill>
          <a:ln w="9525" algn="ctr">
            <a:noFill/>
            <a:miter lim="800000"/>
            <a:headEnd/>
            <a:tailEnd/>
          </a:ln>
        </p:spPr>
        <p:txBody>
          <a:bodyPr wrap="none" anchor="ctr"/>
          <a:lstStyle/>
          <a:p>
            <a:pPr algn="ctr" rtl="0" fontAlgn="base">
              <a:spcBef>
                <a:spcPct val="0"/>
              </a:spcBef>
              <a:spcAft>
                <a:spcPct val="0"/>
              </a:spcAft>
              <a:defRPr/>
            </a:pPr>
            <a:r>
              <a:rPr kumimoji="1" lang="en-US" altLang="zh-TW" b="1" kern="1200" dirty="0" smtClean="0">
                <a:solidFill>
                  <a:srgbClr val="777777"/>
                </a:solidFill>
                <a:latin typeface="Arial" charset="0"/>
                <a:ea typeface="新細明體" charset="-120"/>
                <a:cs typeface="+mn-cs"/>
              </a:rPr>
              <a:t>4-1</a:t>
            </a:r>
            <a:endParaRPr kumimoji="1" lang="en-US" altLang="zh-TW" b="1" kern="1200" dirty="0">
              <a:solidFill>
                <a:srgbClr val="777777"/>
              </a:solidFill>
              <a:latin typeface="Arial" charset="0"/>
              <a:ea typeface="新細明體" charset="-120"/>
              <a:cs typeface="+mn-cs"/>
            </a:endParaRPr>
          </a:p>
        </p:txBody>
      </p:sp>
      <p:sp>
        <p:nvSpPr>
          <p:cNvPr id="20" name="Rectangle 14">
            <a:hlinkClick r:id="rId23" action="ppaction://hlinksldjump"/>
          </p:cNvPr>
          <p:cNvSpPr>
            <a:spLocks noChangeArrowheads="1"/>
          </p:cNvSpPr>
          <p:nvPr userDrawn="1"/>
        </p:nvSpPr>
        <p:spPr bwMode="auto">
          <a:xfrm>
            <a:off x="8531871" y="2814234"/>
            <a:ext cx="609600" cy="287338"/>
          </a:xfrm>
          <a:prstGeom prst="rect">
            <a:avLst/>
          </a:prstGeom>
          <a:solidFill>
            <a:schemeClr val="folHlink"/>
          </a:solidFill>
          <a:ln w="9525" algn="ctr">
            <a:noFill/>
            <a:miter lim="800000"/>
            <a:headEnd/>
            <a:tailEnd/>
          </a:ln>
        </p:spPr>
        <p:txBody>
          <a:bodyPr wrap="none" anchor="ctr"/>
          <a:lstStyle/>
          <a:p>
            <a:pPr algn="ctr">
              <a:defRPr/>
            </a:pPr>
            <a:r>
              <a:rPr lang="en-US" altLang="zh-TW" b="1" dirty="0" smtClean="0">
                <a:solidFill>
                  <a:srgbClr val="777777"/>
                </a:solidFill>
                <a:latin typeface="Arial" charset="0"/>
                <a:ea typeface="新細明體" charset="-120"/>
              </a:rPr>
              <a:t>4-5</a:t>
            </a:r>
            <a:endParaRPr lang="en-US" altLang="zh-TW" b="1" dirty="0">
              <a:solidFill>
                <a:srgbClr val="777777"/>
              </a:solidFill>
              <a:latin typeface="Arial" charset="0"/>
              <a:ea typeface="新細明體" charset="-120"/>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advClick="0">
    <p:wipe/>
  </p:transition>
  <p:timing>
    <p:tnLst>
      <p:par>
        <p:cTn id="1" dur="indefinite" restart="never" nodeType="tmRoot"/>
      </p:par>
    </p:tnLst>
  </p:timing>
  <p:txStyles>
    <p:titleStyle>
      <a:lvl1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2pPr>
      <a:lvl3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3pPr>
      <a:lvl4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4pPr>
      <a:lvl5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5pPr>
      <a:lvl6pPr marL="4572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6pPr>
      <a:lvl7pPr marL="9144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7pPr>
      <a:lvl8pPr marL="13716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8pPr>
      <a:lvl9pPr marL="18288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9pPr>
    </p:titleStyle>
    <p:bodyStyle>
      <a:lvl1pPr marL="342900" indent="-342900" algn="just" defTabSz="257175" rtl="0" eaLnBrk="0" fontAlgn="base" hangingPunct="0">
        <a:lnSpc>
          <a:spcPct val="150000"/>
        </a:lnSpc>
        <a:spcBef>
          <a:spcPct val="0"/>
        </a:spcBef>
        <a:spcAft>
          <a:spcPct val="0"/>
        </a:spcAft>
        <a:buChar char="•"/>
        <a:tabLst>
          <a:tab pos="757238" algn="l"/>
          <a:tab pos="8072438" algn="r"/>
        </a:tabLst>
        <a:defRPr sz="2800" b="1">
          <a:solidFill>
            <a:srgbClr val="4346BD"/>
          </a:solidFill>
          <a:latin typeface="+mn-lt"/>
          <a:ea typeface="+mn-ea"/>
          <a:cs typeface="+mn-cs"/>
        </a:defRPr>
      </a:lvl1pPr>
      <a:lvl2pPr marL="1588" indent="455613" algn="just" defTabSz="257175" rtl="0" eaLnBrk="0" fontAlgn="base" hangingPunct="0">
        <a:lnSpc>
          <a:spcPct val="150000"/>
        </a:lnSpc>
        <a:spcBef>
          <a:spcPct val="5000"/>
        </a:spcBef>
        <a:spcAft>
          <a:spcPct val="5000"/>
        </a:spcAft>
        <a:buChar char="–"/>
        <a:tabLst>
          <a:tab pos="757238" algn="l"/>
          <a:tab pos="8072438" algn="r"/>
        </a:tabLst>
        <a:defRPr kumimoji="1" sz="2800">
          <a:solidFill>
            <a:schemeClr val="tx1"/>
          </a:solidFill>
          <a:latin typeface="Times New Roman" pitchFamily="18" charset="0"/>
          <a:ea typeface="標楷體" pitchFamily="65" charset="-120"/>
        </a:defRPr>
      </a:lvl2pPr>
      <a:lvl3pPr marL="282575" indent="-279400" algn="just" defTabSz="257175" rtl="0" eaLnBrk="0" fontAlgn="base" hangingPunct="0">
        <a:lnSpc>
          <a:spcPct val="150000"/>
        </a:lnSpc>
        <a:spcBef>
          <a:spcPct val="5000"/>
        </a:spcBef>
        <a:spcAft>
          <a:spcPct val="5000"/>
        </a:spcAft>
        <a:buChar char="•"/>
        <a:tabLst>
          <a:tab pos="757238" algn="l"/>
          <a:tab pos="8072438" algn="r"/>
        </a:tabLst>
        <a:defRPr sz="2800">
          <a:solidFill>
            <a:schemeClr val="tx1"/>
          </a:solidFill>
          <a:latin typeface="Times New Roman" pitchFamily="18" charset="0"/>
          <a:ea typeface="標楷體" pitchFamily="65" charset="-120"/>
        </a:defRPr>
      </a:lvl3pPr>
      <a:lvl4pPr marL="284163" indent="1087438" algn="just" defTabSz="257175" rtl="0" eaLnBrk="0" fontAlgn="base" hangingPunct="0">
        <a:lnSpc>
          <a:spcPct val="150000"/>
        </a:lnSpc>
        <a:spcBef>
          <a:spcPct val="5000"/>
        </a:spcBef>
        <a:spcAft>
          <a:spcPct val="5000"/>
        </a:spcAft>
        <a:buChar char="–"/>
        <a:tabLst>
          <a:tab pos="757238" algn="l"/>
          <a:tab pos="8072438" algn="r"/>
        </a:tabLst>
        <a:defRPr kumimoji="1" sz="2800">
          <a:solidFill>
            <a:schemeClr val="tx1"/>
          </a:solidFill>
          <a:latin typeface="Times New Roman" pitchFamily="18" charset="0"/>
          <a:ea typeface="標楷體" pitchFamily="65" charset="-120"/>
        </a:defRPr>
      </a:lvl4pPr>
      <a:lvl5pPr marL="285750" indent="1543050" algn="l" defTabSz="257175" rtl="0" eaLnBrk="0" fontAlgn="base" hangingPunct="0">
        <a:lnSpc>
          <a:spcPct val="150000"/>
        </a:lnSpc>
        <a:spcBef>
          <a:spcPct val="5000"/>
        </a:spcBef>
        <a:spcAft>
          <a:spcPct val="5000"/>
        </a:spcAft>
        <a:buChar char="»"/>
        <a:tabLst>
          <a:tab pos="757238" algn="l"/>
          <a:tab pos="8072438" algn="r"/>
        </a:tabLst>
        <a:defRPr kumimoji="1" sz="2800">
          <a:solidFill>
            <a:schemeClr val="tx1"/>
          </a:solidFill>
          <a:latin typeface="Times New Roman" pitchFamily="18" charset="0"/>
          <a:ea typeface="標楷體" pitchFamily="65" charset="-120"/>
        </a:defRPr>
      </a:lvl5pPr>
      <a:lvl6pPr marL="21256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6pPr>
      <a:lvl7pPr marL="25828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7pPr>
      <a:lvl8pPr marL="30400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8pPr>
      <a:lvl9pPr marL="34972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4221163" y="6486525"/>
            <a:ext cx="666750" cy="274638"/>
          </a:xfrm>
          <a:prstGeom prst="rect">
            <a:avLst/>
          </a:prstGeom>
          <a:noFill/>
          <a:ln>
            <a:noFill/>
          </a:ln>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5A2C9EC2-6118-462F-AF9E-FF0551EC7712}" type="slidenum">
              <a:rPr lang="zh-TW" altLang="en-US" sz="1200" b="0" smtClean="0">
                <a:solidFill>
                  <a:schemeClr val="tx1"/>
                </a:solidFill>
              </a:rPr>
              <a:pPr algn="ctr" eaLnBrk="1" hangingPunct="1">
                <a:defRPr/>
              </a:pPr>
              <a:t>‹#›</a:t>
            </a:fld>
            <a:r>
              <a:rPr lang="zh-TW" altLang="en-US" sz="1200" b="0" smtClean="0">
                <a:solidFill>
                  <a:schemeClr val="tx1"/>
                </a:solidFill>
              </a:rPr>
              <a:t>頁</a:t>
            </a:r>
            <a:endParaRPr lang="zh-TW" altLang="en-US" b="0" smtClean="0">
              <a:solidFill>
                <a:schemeClr val="tx1"/>
              </a:solidFill>
              <a:latin typeface="Arial" charset="0"/>
              <a:ea typeface="新細明體" charset="-120"/>
            </a:endParaRPr>
          </a:p>
        </p:txBody>
      </p:sp>
      <p:sp>
        <p:nvSpPr>
          <p:cNvPr id="66563" name="Rectangle 3"/>
          <p:cNvSpPr>
            <a:spLocks noGrp="1" noChangeArrowheads="1"/>
          </p:cNvSpPr>
          <p:nvPr>
            <p:ph type="title"/>
          </p:nvPr>
        </p:nvSpPr>
        <p:spPr bwMode="auto">
          <a:xfrm>
            <a:off x="179388" y="549275"/>
            <a:ext cx="8264525" cy="720725"/>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53252" name="Rectangle 4"/>
          <p:cNvSpPr>
            <a:spLocks noGrp="1" noChangeArrowheads="1"/>
          </p:cNvSpPr>
          <p:nvPr>
            <p:ph type="body" idx="1"/>
          </p:nvPr>
        </p:nvSpPr>
        <p:spPr bwMode="auto">
          <a:xfrm>
            <a:off x="179388" y="1341438"/>
            <a:ext cx="8264525" cy="5040312"/>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smtClean="0"/>
              <a:t>小小節按一下以編輯母片以編輯母片以編輯母片以編輯母片以編輯母片</a:t>
            </a:r>
          </a:p>
          <a:p>
            <a:pPr lvl="1"/>
            <a:r>
              <a:rPr lang="zh-TW" altLang="en-US" dirty="0" smtClean="0"/>
              <a:t>一般內文</a:t>
            </a:r>
            <a:r>
              <a:rPr lang="en-US" altLang="zh-TW" dirty="0" smtClean="0"/>
              <a:t>(</a:t>
            </a:r>
            <a:r>
              <a:rPr lang="zh-TW" altLang="en-US" dirty="0" smtClean="0"/>
              <a:t>按一次</a:t>
            </a:r>
            <a:r>
              <a:rPr lang="en-US" altLang="zh-TW" dirty="0" smtClean="0"/>
              <a:t>Tab</a:t>
            </a:r>
            <a:r>
              <a:rPr lang="zh-TW" altLang="en-US" dirty="0" smtClean="0"/>
              <a:t>空</a:t>
            </a:r>
            <a:r>
              <a:rPr lang="en-US" altLang="zh-TW" dirty="0" smtClean="0"/>
              <a:t>2</a:t>
            </a:r>
            <a:r>
              <a:rPr lang="zh-TW" altLang="en-US" dirty="0" smtClean="0"/>
              <a:t>格</a:t>
            </a:r>
            <a:r>
              <a:rPr lang="en-US" altLang="zh-TW" dirty="0" smtClean="0"/>
              <a:t>)</a:t>
            </a:r>
            <a:r>
              <a:rPr lang="zh-TW" altLang="en-US" dirty="0" smtClean="0"/>
              <a:t>第二層第二層第二層第二層第二層第二層第二層第二層第二層</a:t>
            </a:r>
          </a:p>
          <a:p>
            <a:pPr lvl="2"/>
            <a:r>
              <a:rPr lang="en-US" altLang="zh-TW" dirty="0" smtClean="0"/>
              <a:t>n.</a:t>
            </a:r>
            <a:r>
              <a:rPr lang="zh-TW" altLang="en-US" dirty="0" smtClean="0"/>
              <a:t>第三層第三層第三層第三層第三層第三層第三層第三層第三層第三層第三層第三層</a:t>
            </a:r>
          </a:p>
          <a:p>
            <a:pPr lvl="3"/>
            <a:r>
              <a:rPr lang="zh-TW" altLang="en-US" dirty="0" smtClean="0"/>
              <a:t>第四層第四層第四層第四層第四層第四層第四層第四層第四層第四層第四層</a:t>
            </a:r>
          </a:p>
          <a:p>
            <a:pPr lvl="4"/>
            <a:r>
              <a:rPr lang="zh-TW" altLang="en-US" dirty="0" smtClean="0"/>
              <a:t>圖說：第五層第五層第五層第五層第五層</a:t>
            </a:r>
          </a:p>
        </p:txBody>
      </p:sp>
      <p:sp>
        <p:nvSpPr>
          <p:cNvPr id="1030" name="Rectangle 6">
            <a:hlinkClick r:id="rId14" action="ppaction://hlinksldjump"/>
          </p:cNvPr>
          <p:cNvSpPr>
            <a:spLocks noChangeArrowheads="1"/>
          </p:cNvSpPr>
          <p:nvPr/>
        </p:nvSpPr>
        <p:spPr bwMode="auto">
          <a:xfrm>
            <a:off x="8534400" y="1477963"/>
            <a:ext cx="609600" cy="287337"/>
          </a:xfrm>
          <a:prstGeom prst="rect">
            <a:avLst/>
          </a:prstGeom>
          <a:solidFill>
            <a:schemeClr val="folHlink"/>
          </a:solidFill>
          <a:ln w="9525" algn="ctr">
            <a:noFill/>
            <a:miter lim="800000"/>
            <a:headEnd/>
            <a:tailEnd/>
          </a:ln>
        </p:spPr>
        <p:txBody>
          <a:bodyPr wrap="none" anchor="ctr"/>
          <a:lstStyle/>
          <a:p>
            <a:pPr algn="ctr">
              <a:defRPr/>
            </a:pPr>
            <a:r>
              <a:rPr lang="en-US" altLang="zh-TW" b="1" dirty="0" smtClean="0">
                <a:solidFill>
                  <a:srgbClr val="777777"/>
                </a:solidFill>
                <a:latin typeface="Arial" charset="0"/>
                <a:ea typeface="新細明體" charset="-120"/>
              </a:rPr>
              <a:t>4-2</a:t>
            </a:r>
            <a:endParaRPr lang="en-US" altLang="zh-TW" b="1" dirty="0">
              <a:solidFill>
                <a:srgbClr val="777777"/>
              </a:solidFill>
              <a:latin typeface="Arial" charset="0"/>
              <a:ea typeface="新細明體" charset="-120"/>
            </a:endParaRPr>
          </a:p>
        </p:txBody>
      </p:sp>
      <p:grpSp>
        <p:nvGrpSpPr>
          <p:cNvPr id="2" name="Group 7"/>
          <p:cNvGrpSpPr>
            <a:grpSpLocks/>
          </p:cNvGrpSpPr>
          <p:nvPr/>
        </p:nvGrpSpPr>
        <p:grpSpPr bwMode="auto">
          <a:xfrm>
            <a:off x="6732588" y="6453188"/>
            <a:ext cx="2016125" cy="404812"/>
            <a:chOff x="4241" y="4065"/>
            <a:chExt cx="1270" cy="255"/>
          </a:xfrm>
        </p:grpSpPr>
        <p:sp>
          <p:nvSpPr>
            <p:cNvPr id="1045" name="AutoShape 8">
              <a:hlinkClick r:id="" action="ppaction://hlinkshowjump?jump=firstslide" highlightClick="1"/>
            </p:cNvPr>
            <p:cNvSpPr>
              <a:spLocks noChangeArrowheads="1"/>
            </p:cNvSpPr>
            <p:nvPr userDrawn="1"/>
          </p:nvSpPr>
          <p:spPr bwMode="auto">
            <a:xfrm>
              <a:off x="4241" y="4065"/>
              <a:ext cx="227" cy="255"/>
            </a:xfrm>
            <a:prstGeom prst="actionButtonBeginning">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6" name="AutoShape 9">
              <a:hlinkClick r:id="" action="ppaction://hlinkshowjump?jump=lastslide" highlightClick="1"/>
            </p:cNvPr>
            <p:cNvSpPr>
              <a:spLocks noChangeArrowheads="1"/>
            </p:cNvSpPr>
            <p:nvPr userDrawn="1"/>
          </p:nvSpPr>
          <p:spPr bwMode="auto">
            <a:xfrm>
              <a:off x="5284" y="4065"/>
              <a:ext cx="227" cy="255"/>
            </a:xfrm>
            <a:prstGeom prst="actionButtonEnd">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7" name="AutoShape 10">
              <a:hlinkClick r:id="" action="ppaction://hlinkshowjump?jump=previousslide" highlightClick="1"/>
            </p:cNvPr>
            <p:cNvSpPr>
              <a:spLocks noChangeArrowheads="1"/>
            </p:cNvSpPr>
            <p:nvPr userDrawn="1"/>
          </p:nvSpPr>
          <p:spPr bwMode="auto">
            <a:xfrm>
              <a:off x="4468" y="4065"/>
              <a:ext cx="226" cy="255"/>
            </a:xfrm>
            <a:prstGeom prst="actionButtonBackPrevious">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8" name="AutoShape 11">
              <a:hlinkClick r:id="" action="ppaction://hlinkshowjump?jump=nextslide" highlightClick="1"/>
            </p:cNvPr>
            <p:cNvSpPr>
              <a:spLocks noChangeArrowheads="1"/>
            </p:cNvSpPr>
            <p:nvPr userDrawn="1"/>
          </p:nvSpPr>
          <p:spPr bwMode="auto">
            <a:xfrm>
              <a:off x="5057" y="4065"/>
              <a:ext cx="227" cy="255"/>
            </a:xfrm>
            <a:prstGeom prst="actionButtonForwardNext">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9" name="AutoShape 12">
              <a:hlinkClick r:id="" action="ppaction://hlinkshowjump?jump=firstslide" highlightClick="1"/>
            </p:cNvPr>
            <p:cNvSpPr>
              <a:spLocks noChangeArrowheads="1"/>
            </p:cNvSpPr>
            <p:nvPr userDrawn="1"/>
          </p:nvSpPr>
          <p:spPr bwMode="auto">
            <a:xfrm>
              <a:off x="4694" y="4065"/>
              <a:ext cx="363" cy="255"/>
            </a:xfrm>
            <a:prstGeom prst="actionButtonHome">
              <a:avLst/>
            </a:prstGeom>
            <a:solidFill>
              <a:schemeClr val="accent1">
                <a:alpha val="0"/>
              </a:schemeClr>
            </a:solidFill>
            <a:ln w="9525">
              <a:noFill/>
              <a:miter lim="800000"/>
              <a:headEnd/>
              <a:tailEnd/>
            </a:ln>
          </p:spPr>
          <p:txBody>
            <a:bodyPr wrap="none" anchor="ctr"/>
            <a:lstStyle/>
            <a:p>
              <a:pPr>
                <a:defRPr/>
              </a:pPr>
              <a:endParaRPr lang="zh-TW" altLang="en-US"/>
            </a:p>
          </p:txBody>
        </p:sp>
      </p:grpSp>
      <p:sp>
        <p:nvSpPr>
          <p:cNvPr id="1032" name="Rectangle 13">
            <a:hlinkClick r:id="rId15" action="ppaction://hlinksldjump"/>
          </p:cNvPr>
          <p:cNvSpPr>
            <a:spLocks noChangeArrowheads="1"/>
          </p:cNvSpPr>
          <p:nvPr userDrawn="1"/>
        </p:nvSpPr>
        <p:spPr bwMode="auto">
          <a:xfrm>
            <a:off x="8534400" y="1922463"/>
            <a:ext cx="609600" cy="287337"/>
          </a:xfrm>
          <a:prstGeom prst="rect">
            <a:avLst/>
          </a:prstGeom>
          <a:solidFill>
            <a:schemeClr val="folHlink"/>
          </a:solidFill>
          <a:ln w="9525" algn="ctr">
            <a:noFill/>
            <a:miter lim="800000"/>
            <a:headEnd/>
            <a:tailEnd/>
          </a:ln>
        </p:spPr>
        <p:txBody>
          <a:bodyPr wrap="none" anchor="ctr"/>
          <a:lstStyle/>
          <a:p>
            <a:pPr algn="ctr">
              <a:lnSpc>
                <a:spcPct val="100000"/>
              </a:lnSpc>
              <a:spcBef>
                <a:spcPts val="600"/>
              </a:spcBef>
              <a:defRPr/>
            </a:pPr>
            <a:r>
              <a:rPr lang="en-US" altLang="zh-TW" b="1" dirty="0" smtClean="0">
                <a:solidFill>
                  <a:srgbClr val="777777"/>
                </a:solidFill>
                <a:latin typeface="Arial" charset="0"/>
                <a:ea typeface="新細明體" charset="-120"/>
              </a:rPr>
              <a:t>4-3</a:t>
            </a:r>
            <a:endParaRPr lang="en-US" altLang="zh-TW" b="1" dirty="0">
              <a:solidFill>
                <a:srgbClr val="777777"/>
              </a:solidFill>
              <a:latin typeface="Arial" charset="0"/>
              <a:ea typeface="新細明體" charset="-120"/>
            </a:endParaRPr>
          </a:p>
        </p:txBody>
      </p:sp>
      <p:sp>
        <p:nvSpPr>
          <p:cNvPr id="1033" name="Rectangle 14">
            <a:hlinkClick r:id="rId16" action="ppaction://hlinksldjump"/>
          </p:cNvPr>
          <p:cNvSpPr>
            <a:spLocks noChangeArrowheads="1"/>
          </p:cNvSpPr>
          <p:nvPr userDrawn="1"/>
        </p:nvSpPr>
        <p:spPr bwMode="auto">
          <a:xfrm>
            <a:off x="8534400" y="2368550"/>
            <a:ext cx="609600" cy="287338"/>
          </a:xfrm>
          <a:prstGeom prst="rect">
            <a:avLst/>
          </a:prstGeom>
          <a:solidFill>
            <a:srgbClr val="003366"/>
          </a:solidFill>
          <a:ln w="9525" algn="ctr">
            <a:noFill/>
            <a:miter lim="800000"/>
            <a:headEnd/>
            <a:tailEnd/>
          </a:ln>
        </p:spPr>
        <p:txBody>
          <a:bodyPr wrap="none" anchor="ctr"/>
          <a:lstStyle/>
          <a:p>
            <a:pPr algn="ctr" rtl="0" fontAlgn="base">
              <a:spcBef>
                <a:spcPct val="0"/>
              </a:spcBef>
              <a:spcAft>
                <a:spcPct val="0"/>
              </a:spcAft>
              <a:defRPr/>
            </a:pPr>
            <a:r>
              <a:rPr kumimoji="1" lang="en-US" altLang="zh-TW" b="1" kern="1200" dirty="0" smtClean="0">
                <a:solidFill>
                  <a:schemeClr val="bg1"/>
                </a:solidFill>
                <a:latin typeface="Arial" charset="0"/>
                <a:ea typeface="新細明體" charset="-120"/>
                <a:cs typeface="+mn-cs"/>
              </a:rPr>
              <a:t>4-4</a:t>
            </a:r>
            <a:endParaRPr kumimoji="1" lang="en-US" altLang="zh-TW" b="1" kern="1200" dirty="0">
              <a:solidFill>
                <a:schemeClr val="bg1"/>
              </a:solidFill>
              <a:latin typeface="Arial" charset="0"/>
              <a:ea typeface="新細明體" charset="-120"/>
              <a:cs typeface="+mn-cs"/>
            </a:endParaRPr>
          </a:p>
        </p:txBody>
      </p:sp>
      <p:pic>
        <p:nvPicPr>
          <p:cNvPr id="53259" name="Picture 29" descr="Icon-01">
            <a:hlinkClick r:id="" action="ppaction://hlinkshowjump?jump=firstslide"/>
          </p:cNvPr>
          <p:cNvPicPr>
            <a:picLocks noChangeAspect="1" noChangeArrowheads="1"/>
          </p:cNvPicPr>
          <p:nvPr userDrawn="1"/>
        </p:nvPicPr>
        <p:blipFill>
          <a:blip r:embed="rId17"/>
          <a:srcRect/>
          <a:stretch>
            <a:fillRect/>
          </a:stretch>
        </p:blipFill>
        <p:spPr bwMode="auto">
          <a:xfrm>
            <a:off x="7770813" y="6523038"/>
            <a:ext cx="328612" cy="301625"/>
          </a:xfrm>
          <a:prstGeom prst="rect">
            <a:avLst/>
          </a:prstGeom>
          <a:noFill/>
          <a:ln w="9525">
            <a:noFill/>
            <a:miter lim="800000"/>
            <a:headEnd/>
            <a:tailEnd/>
          </a:ln>
        </p:spPr>
      </p:pic>
      <p:pic>
        <p:nvPicPr>
          <p:cNvPr id="53260" name="Picture 30" descr="Icon-03">
            <a:hlinkClick r:id="" action="ppaction://hlinkshowjump?jump=nextslide"/>
          </p:cNvPr>
          <p:cNvPicPr>
            <a:picLocks noChangeAspect="1" noChangeArrowheads="1"/>
          </p:cNvPicPr>
          <p:nvPr userDrawn="1"/>
        </p:nvPicPr>
        <p:blipFill>
          <a:blip r:embed="rId18"/>
          <a:srcRect/>
          <a:stretch>
            <a:fillRect/>
          </a:stretch>
        </p:blipFill>
        <p:spPr bwMode="auto">
          <a:xfrm>
            <a:off x="8253413" y="6523038"/>
            <a:ext cx="328612" cy="301625"/>
          </a:xfrm>
          <a:prstGeom prst="rect">
            <a:avLst/>
          </a:prstGeom>
          <a:noFill/>
          <a:ln w="9525">
            <a:noFill/>
            <a:miter lim="800000"/>
            <a:headEnd/>
            <a:tailEnd/>
          </a:ln>
        </p:spPr>
      </p:pic>
      <p:pic>
        <p:nvPicPr>
          <p:cNvPr id="53261" name="Picture 31" descr="Icon-04">
            <a:hlinkClick r:id="" action="ppaction://hlinkshowjump?jump=previousslide"/>
          </p:cNvPr>
          <p:cNvPicPr>
            <a:picLocks noChangeAspect="1" noChangeArrowheads="1"/>
          </p:cNvPicPr>
          <p:nvPr userDrawn="1"/>
        </p:nvPicPr>
        <p:blipFill>
          <a:blip r:embed="rId19"/>
          <a:srcRect/>
          <a:stretch>
            <a:fillRect/>
          </a:stretch>
        </p:blipFill>
        <p:spPr bwMode="auto">
          <a:xfrm>
            <a:off x="7286625" y="6523038"/>
            <a:ext cx="328613" cy="301625"/>
          </a:xfrm>
          <a:prstGeom prst="rect">
            <a:avLst/>
          </a:prstGeom>
          <a:noFill/>
          <a:ln w="9525">
            <a:noFill/>
            <a:miter lim="800000"/>
            <a:headEnd/>
            <a:tailEnd/>
          </a:ln>
        </p:spPr>
      </p:pic>
      <p:pic>
        <p:nvPicPr>
          <p:cNvPr id="53262" name="Picture 32" descr="Icon-05">
            <a:hlinkClick r:id="" action="ppaction://hlinkshowjump?jump=firstslide"/>
          </p:cNvPr>
          <p:cNvPicPr>
            <a:picLocks noChangeAspect="1" noChangeArrowheads="1"/>
          </p:cNvPicPr>
          <p:nvPr userDrawn="1"/>
        </p:nvPicPr>
        <p:blipFill>
          <a:blip r:embed="rId20"/>
          <a:srcRect/>
          <a:stretch>
            <a:fillRect/>
          </a:stretch>
        </p:blipFill>
        <p:spPr bwMode="auto">
          <a:xfrm>
            <a:off x="6804025" y="6523038"/>
            <a:ext cx="328613" cy="301625"/>
          </a:xfrm>
          <a:prstGeom prst="rect">
            <a:avLst/>
          </a:prstGeom>
          <a:noFill/>
          <a:ln w="9525">
            <a:noFill/>
            <a:miter lim="800000"/>
            <a:headEnd/>
            <a:tailEnd/>
          </a:ln>
        </p:spPr>
      </p:pic>
      <p:pic>
        <p:nvPicPr>
          <p:cNvPr id="53263" name="Picture 33" descr="Icon-06">
            <a:hlinkClick r:id="" action="ppaction://hlinkshowjump?jump=lastslide"/>
          </p:cNvPr>
          <p:cNvPicPr>
            <a:picLocks noChangeAspect="1" noChangeArrowheads="1"/>
          </p:cNvPicPr>
          <p:nvPr userDrawn="1"/>
        </p:nvPicPr>
        <p:blipFill>
          <a:blip r:embed="rId21"/>
          <a:srcRect/>
          <a:stretch>
            <a:fillRect/>
          </a:stretch>
        </p:blipFill>
        <p:spPr bwMode="auto">
          <a:xfrm>
            <a:off x="8737600" y="6523038"/>
            <a:ext cx="338138" cy="301625"/>
          </a:xfrm>
          <a:prstGeom prst="rect">
            <a:avLst/>
          </a:prstGeom>
          <a:noFill/>
          <a:ln w="9525">
            <a:noFill/>
            <a:miter lim="800000"/>
            <a:headEnd/>
            <a:tailEnd/>
          </a:ln>
        </p:spPr>
      </p:pic>
      <p:sp>
        <p:nvSpPr>
          <p:cNvPr id="26" name="Rectangle 5">
            <a:hlinkClick r:id="rId22" action="ppaction://hlinksldjump"/>
          </p:cNvPr>
          <p:cNvSpPr>
            <a:spLocks noChangeArrowheads="1"/>
          </p:cNvSpPr>
          <p:nvPr userDrawn="1"/>
        </p:nvSpPr>
        <p:spPr bwMode="auto">
          <a:xfrm>
            <a:off x="8534400" y="1033463"/>
            <a:ext cx="609600" cy="287337"/>
          </a:xfrm>
          <a:prstGeom prst="rect">
            <a:avLst/>
          </a:prstGeom>
          <a:solidFill>
            <a:schemeClr val="folHlink"/>
          </a:solidFill>
          <a:ln w="9525" algn="ctr">
            <a:noFill/>
            <a:miter lim="800000"/>
            <a:headEnd/>
            <a:tailEnd/>
          </a:ln>
        </p:spPr>
        <p:txBody>
          <a:bodyPr wrap="none" anchor="ctr"/>
          <a:lstStyle/>
          <a:p>
            <a:pPr algn="ctr" rtl="0" fontAlgn="base">
              <a:spcBef>
                <a:spcPct val="0"/>
              </a:spcBef>
              <a:spcAft>
                <a:spcPct val="0"/>
              </a:spcAft>
              <a:defRPr/>
            </a:pPr>
            <a:r>
              <a:rPr kumimoji="1" lang="en-US" altLang="zh-TW" b="1" kern="1200" dirty="0" smtClean="0">
                <a:solidFill>
                  <a:srgbClr val="777777"/>
                </a:solidFill>
                <a:latin typeface="Arial" charset="0"/>
                <a:ea typeface="新細明體" charset="-120"/>
                <a:cs typeface="+mn-cs"/>
              </a:rPr>
              <a:t>4-1</a:t>
            </a:r>
            <a:endParaRPr kumimoji="1" lang="en-US" altLang="zh-TW" b="1" kern="1200" dirty="0">
              <a:solidFill>
                <a:srgbClr val="777777"/>
              </a:solidFill>
              <a:latin typeface="Arial" charset="0"/>
              <a:ea typeface="新細明體" charset="-120"/>
              <a:cs typeface="+mn-cs"/>
            </a:endParaRPr>
          </a:p>
        </p:txBody>
      </p:sp>
      <p:sp>
        <p:nvSpPr>
          <p:cNvPr id="20" name="Rectangle 14">
            <a:hlinkClick r:id="rId23" action="ppaction://hlinksldjump"/>
          </p:cNvPr>
          <p:cNvSpPr>
            <a:spLocks noChangeArrowheads="1"/>
          </p:cNvSpPr>
          <p:nvPr userDrawn="1"/>
        </p:nvSpPr>
        <p:spPr bwMode="auto">
          <a:xfrm>
            <a:off x="8531871" y="2814234"/>
            <a:ext cx="609600" cy="287338"/>
          </a:xfrm>
          <a:prstGeom prst="rect">
            <a:avLst/>
          </a:prstGeom>
          <a:solidFill>
            <a:schemeClr val="folHlink"/>
          </a:solidFill>
          <a:ln w="9525" algn="ctr">
            <a:noFill/>
            <a:miter lim="800000"/>
            <a:headEnd/>
            <a:tailEnd/>
          </a:ln>
        </p:spPr>
        <p:txBody>
          <a:bodyPr wrap="none" anchor="ctr"/>
          <a:lstStyle/>
          <a:p>
            <a:pPr algn="ctr">
              <a:defRPr/>
            </a:pPr>
            <a:r>
              <a:rPr lang="en-US" altLang="zh-TW" b="1" dirty="0" smtClean="0">
                <a:solidFill>
                  <a:srgbClr val="777777"/>
                </a:solidFill>
                <a:latin typeface="Arial" charset="0"/>
                <a:ea typeface="新細明體" charset="-120"/>
              </a:rPr>
              <a:t>4-5</a:t>
            </a:r>
            <a:endParaRPr lang="en-US" altLang="zh-TW" b="1" dirty="0">
              <a:solidFill>
                <a:srgbClr val="777777"/>
              </a:solidFill>
              <a:latin typeface="Arial" charset="0"/>
              <a:ea typeface="新細明體" charset="-120"/>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advClick="0">
    <p:wipe/>
  </p:transition>
  <p:timing>
    <p:tnLst>
      <p:par>
        <p:cTn id="1" dur="indefinite" restart="never" nodeType="tmRoot"/>
      </p:par>
    </p:tnLst>
  </p:timing>
  <p:txStyles>
    <p:titleStyle>
      <a:lvl1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2pPr>
      <a:lvl3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3pPr>
      <a:lvl4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4pPr>
      <a:lvl5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5pPr>
      <a:lvl6pPr marL="4572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6pPr>
      <a:lvl7pPr marL="9144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7pPr>
      <a:lvl8pPr marL="13716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8pPr>
      <a:lvl9pPr marL="18288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9pPr>
    </p:titleStyle>
    <p:bodyStyle>
      <a:lvl1pPr marL="342900" indent="-342900" algn="just" defTabSz="257175" rtl="0" eaLnBrk="0" fontAlgn="base" hangingPunct="0">
        <a:lnSpc>
          <a:spcPct val="150000"/>
        </a:lnSpc>
        <a:spcBef>
          <a:spcPct val="0"/>
        </a:spcBef>
        <a:spcAft>
          <a:spcPct val="0"/>
        </a:spcAft>
        <a:buChar char="•"/>
        <a:tabLst>
          <a:tab pos="757238" algn="l"/>
          <a:tab pos="8072438" algn="r"/>
        </a:tabLst>
        <a:defRPr sz="2800" b="1">
          <a:solidFill>
            <a:srgbClr val="4346BD"/>
          </a:solidFill>
          <a:latin typeface="+mn-lt"/>
          <a:ea typeface="+mn-ea"/>
          <a:cs typeface="+mn-cs"/>
        </a:defRPr>
      </a:lvl1pPr>
      <a:lvl2pPr marL="1588" indent="455613" algn="just" defTabSz="257175" rtl="0" eaLnBrk="0" fontAlgn="base" hangingPunct="0">
        <a:lnSpc>
          <a:spcPct val="150000"/>
        </a:lnSpc>
        <a:spcBef>
          <a:spcPct val="5000"/>
        </a:spcBef>
        <a:spcAft>
          <a:spcPct val="5000"/>
        </a:spcAft>
        <a:buChar char="–"/>
        <a:tabLst>
          <a:tab pos="757238" algn="l"/>
          <a:tab pos="8072438" algn="r"/>
        </a:tabLst>
        <a:defRPr kumimoji="1" sz="2800">
          <a:solidFill>
            <a:schemeClr val="tx1"/>
          </a:solidFill>
          <a:latin typeface="Times New Roman" pitchFamily="18" charset="0"/>
          <a:ea typeface="標楷體" pitchFamily="65" charset="-120"/>
        </a:defRPr>
      </a:lvl2pPr>
      <a:lvl3pPr marL="282575" indent="-279400" algn="just" defTabSz="257175" rtl="0" eaLnBrk="0" fontAlgn="base" hangingPunct="0">
        <a:lnSpc>
          <a:spcPct val="150000"/>
        </a:lnSpc>
        <a:spcBef>
          <a:spcPct val="5000"/>
        </a:spcBef>
        <a:spcAft>
          <a:spcPct val="5000"/>
        </a:spcAft>
        <a:buChar char="•"/>
        <a:tabLst>
          <a:tab pos="757238" algn="l"/>
          <a:tab pos="8072438" algn="r"/>
        </a:tabLst>
        <a:defRPr sz="2800">
          <a:solidFill>
            <a:schemeClr val="tx1"/>
          </a:solidFill>
          <a:latin typeface="Times New Roman" pitchFamily="18" charset="0"/>
          <a:ea typeface="標楷體" pitchFamily="65" charset="-120"/>
        </a:defRPr>
      </a:lvl3pPr>
      <a:lvl4pPr marL="284163" indent="1087438" algn="just" defTabSz="257175" rtl="0" eaLnBrk="0" fontAlgn="base" hangingPunct="0">
        <a:lnSpc>
          <a:spcPct val="150000"/>
        </a:lnSpc>
        <a:spcBef>
          <a:spcPct val="5000"/>
        </a:spcBef>
        <a:spcAft>
          <a:spcPct val="5000"/>
        </a:spcAft>
        <a:buChar char="–"/>
        <a:tabLst>
          <a:tab pos="757238" algn="l"/>
          <a:tab pos="8072438" algn="r"/>
        </a:tabLst>
        <a:defRPr kumimoji="1" sz="2800">
          <a:solidFill>
            <a:schemeClr val="tx1"/>
          </a:solidFill>
          <a:latin typeface="Times New Roman" pitchFamily="18" charset="0"/>
          <a:ea typeface="標楷體" pitchFamily="65" charset="-120"/>
        </a:defRPr>
      </a:lvl4pPr>
      <a:lvl5pPr marL="285750" indent="1543050" algn="l" defTabSz="257175" rtl="0" eaLnBrk="0" fontAlgn="base" hangingPunct="0">
        <a:lnSpc>
          <a:spcPct val="150000"/>
        </a:lnSpc>
        <a:spcBef>
          <a:spcPct val="5000"/>
        </a:spcBef>
        <a:spcAft>
          <a:spcPct val="5000"/>
        </a:spcAft>
        <a:buChar char="»"/>
        <a:tabLst>
          <a:tab pos="757238" algn="l"/>
          <a:tab pos="8072438" algn="r"/>
        </a:tabLst>
        <a:defRPr kumimoji="1" sz="2800">
          <a:solidFill>
            <a:schemeClr val="tx1"/>
          </a:solidFill>
          <a:latin typeface="Times New Roman" pitchFamily="18" charset="0"/>
          <a:ea typeface="標楷體" pitchFamily="65" charset="-120"/>
        </a:defRPr>
      </a:lvl5pPr>
      <a:lvl6pPr marL="21256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6pPr>
      <a:lvl7pPr marL="25828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7pPr>
      <a:lvl8pPr marL="30400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8pPr>
      <a:lvl9pPr marL="34972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4221163" y="6486525"/>
            <a:ext cx="666750" cy="274638"/>
          </a:xfrm>
          <a:prstGeom prst="rect">
            <a:avLst/>
          </a:prstGeom>
          <a:noFill/>
          <a:ln>
            <a:noFill/>
          </a:ln>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5A2C9EC2-6118-462F-AF9E-FF0551EC7712}" type="slidenum">
              <a:rPr lang="zh-TW" altLang="en-US" sz="1200" b="0" smtClean="0">
                <a:solidFill>
                  <a:schemeClr val="tx1"/>
                </a:solidFill>
              </a:rPr>
              <a:pPr algn="ctr" eaLnBrk="1" hangingPunct="1">
                <a:defRPr/>
              </a:pPr>
              <a:t>‹#›</a:t>
            </a:fld>
            <a:r>
              <a:rPr lang="zh-TW" altLang="en-US" sz="1200" b="0" smtClean="0">
                <a:solidFill>
                  <a:schemeClr val="tx1"/>
                </a:solidFill>
              </a:rPr>
              <a:t>頁</a:t>
            </a:r>
            <a:endParaRPr lang="zh-TW" altLang="en-US" b="0" smtClean="0">
              <a:solidFill>
                <a:schemeClr val="tx1"/>
              </a:solidFill>
              <a:latin typeface="Arial" charset="0"/>
              <a:ea typeface="新細明體" charset="-120"/>
            </a:endParaRPr>
          </a:p>
        </p:txBody>
      </p:sp>
      <p:sp>
        <p:nvSpPr>
          <p:cNvPr id="66563" name="Rectangle 3"/>
          <p:cNvSpPr>
            <a:spLocks noGrp="1" noChangeArrowheads="1"/>
          </p:cNvSpPr>
          <p:nvPr>
            <p:ph type="title"/>
          </p:nvPr>
        </p:nvSpPr>
        <p:spPr bwMode="auto">
          <a:xfrm>
            <a:off x="179388" y="549275"/>
            <a:ext cx="8264525" cy="720725"/>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53252" name="Rectangle 4"/>
          <p:cNvSpPr>
            <a:spLocks noGrp="1" noChangeArrowheads="1"/>
          </p:cNvSpPr>
          <p:nvPr>
            <p:ph type="body" idx="1"/>
          </p:nvPr>
        </p:nvSpPr>
        <p:spPr bwMode="auto">
          <a:xfrm>
            <a:off x="179388" y="1341438"/>
            <a:ext cx="8264525" cy="5040312"/>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smtClean="0"/>
              <a:t>小小節按一下以編輯母片以編輯母片以編輯母片以編輯母片以編輯母片</a:t>
            </a:r>
          </a:p>
          <a:p>
            <a:pPr lvl="1"/>
            <a:r>
              <a:rPr lang="zh-TW" altLang="en-US" dirty="0" smtClean="0"/>
              <a:t>一般內文</a:t>
            </a:r>
            <a:r>
              <a:rPr lang="en-US" altLang="zh-TW" dirty="0" smtClean="0"/>
              <a:t>(</a:t>
            </a:r>
            <a:r>
              <a:rPr lang="zh-TW" altLang="en-US" dirty="0" smtClean="0"/>
              <a:t>按一次</a:t>
            </a:r>
            <a:r>
              <a:rPr lang="en-US" altLang="zh-TW" dirty="0" smtClean="0"/>
              <a:t>Tab</a:t>
            </a:r>
            <a:r>
              <a:rPr lang="zh-TW" altLang="en-US" dirty="0" smtClean="0"/>
              <a:t>空</a:t>
            </a:r>
            <a:r>
              <a:rPr lang="en-US" altLang="zh-TW" dirty="0" smtClean="0"/>
              <a:t>2</a:t>
            </a:r>
            <a:r>
              <a:rPr lang="zh-TW" altLang="en-US" dirty="0" smtClean="0"/>
              <a:t>格</a:t>
            </a:r>
            <a:r>
              <a:rPr lang="en-US" altLang="zh-TW" dirty="0" smtClean="0"/>
              <a:t>)</a:t>
            </a:r>
            <a:r>
              <a:rPr lang="zh-TW" altLang="en-US" dirty="0" smtClean="0"/>
              <a:t>第二層第二層第二層第二層第二層第二層第二層第二層第二層</a:t>
            </a:r>
          </a:p>
          <a:p>
            <a:pPr lvl="2"/>
            <a:r>
              <a:rPr lang="en-US" altLang="zh-TW" dirty="0" smtClean="0"/>
              <a:t>n.</a:t>
            </a:r>
            <a:r>
              <a:rPr lang="zh-TW" altLang="en-US" dirty="0" smtClean="0"/>
              <a:t>第三層第三層第三層第三層第三層第三層第三層第三層第三層第三層第三層第三層</a:t>
            </a:r>
          </a:p>
          <a:p>
            <a:pPr lvl="3"/>
            <a:r>
              <a:rPr lang="zh-TW" altLang="en-US" dirty="0" smtClean="0"/>
              <a:t>第四層第四層第四層第四層第四層第四層第四層第四層第四層第四層第四層</a:t>
            </a:r>
          </a:p>
          <a:p>
            <a:pPr lvl="4"/>
            <a:r>
              <a:rPr lang="zh-TW" altLang="en-US" dirty="0" smtClean="0"/>
              <a:t>圖說：第五層第五層第五層第五層第五層</a:t>
            </a:r>
          </a:p>
        </p:txBody>
      </p:sp>
      <p:sp>
        <p:nvSpPr>
          <p:cNvPr id="1030" name="Rectangle 6">
            <a:hlinkClick r:id="rId14" action="ppaction://hlinksldjump"/>
          </p:cNvPr>
          <p:cNvSpPr>
            <a:spLocks noChangeArrowheads="1"/>
          </p:cNvSpPr>
          <p:nvPr/>
        </p:nvSpPr>
        <p:spPr bwMode="auto">
          <a:xfrm>
            <a:off x="8534400" y="1477963"/>
            <a:ext cx="609600" cy="287337"/>
          </a:xfrm>
          <a:prstGeom prst="rect">
            <a:avLst/>
          </a:prstGeom>
          <a:solidFill>
            <a:schemeClr val="folHlink"/>
          </a:solidFill>
          <a:ln w="9525" algn="ctr">
            <a:noFill/>
            <a:miter lim="800000"/>
            <a:headEnd/>
            <a:tailEnd/>
          </a:ln>
        </p:spPr>
        <p:txBody>
          <a:bodyPr wrap="none" anchor="ctr"/>
          <a:lstStyle/>
          <a:p>
            <a:pPr algn="ctr">
              <a:defRPr/>
            </a:pPr>
            <a:r>
              <a:rPr lang="en-US" altLang="zh-TW" b="1" dirty="0" smtClean="0">
                <a:solidFill>
                  <a:srgbClr val="777777"/>
                </a:solidFill>
                <a:latin typeface="Arial" charset="0"/>
                <a:ea typeface="新細明體" charset="-120"/>
              </a:rPr>
              <a:t>4-2</a:t>
            </a:r>
            <a:endParaRPr lang="en-US" altLang="zh-TW" b="1" dirty="0">
              <a:solidFill>
                <a:srgbClr val="777777"/>
              </a:solidFill>
              <a:latin typeface="Arial" charset="0"/>
              <a:ea typeface="新細明體" charset="-120"/>
            </a:endParaRPr>
          </a:p>
        </p:txBody>
      </p:sp>
      <p:grpSp>
        <p:nvGrpSpPr>
          <p:cNvPr id="2" name="Group 7"/>
          <p:cNvGrpSpPr>
            <a:grpSpLocks/>
          </p:cNvGrpSpPr>
          <p:nvPr/>
        </p:nvGrpSpPr>
        <p:grpSpPr bwMode="auto">
          <a:xfrm>
            <a:off x="6732588" y="6453188"/>
            <a:ext cx="2016125" cy="404812"/>
            <a:chOff x="4241" y="4065"/>
            <a:chExt cx="1270" cy="255"/>
          </a:xfrm>
        </p:grpSpPr>
        <p:sp>
          <p:nvSpPr>
            <p:cNvPr id="1045" name="AutoShape 8">
              <a:hlinkClick r:id="" action="ppaction://hlinkshowjump?jump=firstslide" highlightClick="1"/>
            </p:cNvPr>
            <p:cNvSpPr>
              <a:spLocks noChangeArrowheads="1"/>
            </p:cNvSpPr>
            <p:nvPr userDrawn="1"/>
          </p:nvSpPr>
          <p:spPr bwMode="auto">
            <a:xfrm>
              <a:off x="4241" y="4065"/>
              <a:ext cx="227" cy="255"/>
            </a:xfrm>
            <a:prstGeom prst="actionButtonBeginning">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6" name="AutoShape 9">
              <a:hlinkClick r:id="" action="ppaction://hlinkshowjump?jump=lastslide" highlightClick="1"/>
            </p:cNvPr>
            <p:cNvSpPr>
              <a:spLocks noChangeArrowheads="1"/>
            </p:cNvSpPr>
            <p:nvPr userDrawn="1"/>
          </p:nvSpPr>
          <p:spPr bwMode="auto">
            <a:xfrm>
              <a:off x="5284" y="4065"/>
              <a:ext cx="227" cy="255"/>
            </a:xfrm>
            <a:prstGeom prst="actionButtonEnd">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7" name="AutoShape 10">
              <a:hlinkClick r:id="" action="ppaction://hlinkshowjump?jump=previousslide" highlightClick="1"/>
            </p:cNvPr>
            <p:cNvSpPr>
              <a:spLocks noChangeArrowheads="1"/>
            </p:cNvSpPr>
            <p:nvPr userDrawn="1"/>
          </p:nvSpPr>
          <p:spPr bwMode="auto">
            <a:xfrm>
              <a:off x="4468" y="4065"/>
              <a:ext cx="226" cy="255"/>
            </a:xfrm>
            <a:prstGeom prst="actionButtonBackPrevious">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8" name="AutoShape 11">
              <a:hlinkClick r:id="" action="ppaction://hlinkshowjump?jump=nextslide" highlightClick="1"/>
            </p:cNvPr>
            <p:cNvSpPr>
              <a:spLocks noChangeArrowheads="1"/>
            </p:cNvSpPr>
            <p:nvPr userDrawn="1"/>
          </p:nvSpPr>
          <p:spPr bwMode="auto">
            <a:xfrm>
              <a:off x="5057" y="4065"/>
              <a:ext cx="227" cy="255"/>
            </a:xfrm>
            <a:prstGeom prst="actionButtonForwardNext">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9" name="AutoShape 12">
              <a:hlinkClick r:id="" action="ppaction://hlinkshowjump?jump=firstslide" highlightClick="1"/>
            </p:cNvPr>
            <p:cNvSpPr>
              <a:spLocks noChangeArrowheads="1"/>
            </p:cNvSpPr>
            <p:nvPr userDrawn="1"/>
          </p:nvSpPr>
          <p:spPr bwMode="auto">
            <a:xfrm>
              <a:off x="4694" y="4065"/>
              <a:ext cx="363" cy="255"/>
            </a:xfrm>
            <a:prstGeom prst="actionButtonHome">
              <a:avLst/>
            </a:prstGeom>
            <a:solidFill>
              <a:schemeClr val="accent1">
                <a:alpha val="0"/>
              </a:schemeClr>
            </a:solidFill>
            <a:ln w="9525">
              <a:noFill/>
              <a:miter lim="800000"/>
              <a:headEnd/>
              <a:tailEnd/>
            </a:ln>
          </p:spPr>
          <p:txBody>
            <a:bodyPr wrap="none" anchor="ctr"/>
            <a:lstStyle/>
            <a:p>
              <a:pPr>
                <a:defRPr/>
              </a:pPr>
              <a:endParaRPr lang="zh-TW" altLang="en-US"/>
            </a:p>
          </p:txBody>
        </p:sp>
      </p:grpSp>
      <p:sp>
        <p:nvSpPr>
          <p:cNvPr id="1032" name="Rectangle 13">
            <a:hlinkClick r:id="rId15" action="ppaction://hlinksldjump"/>
          </p:cNvPr>
          <p:cNvSpPr>
            <a:spLocks noChangeArrowheads="1"/>
          </p:cNvSpPr>
          <p:nvPr userDrawn="1"/>
        </p:nvSpPr>
        <p:spPr bwMode="auto">
          <a:xfrm>
            <a:off x="8534400" y="1922463"/>
            <a:ext cx="609600" cy="287337"/>
          </a:xfrm>
          <a:prstGeom prst="rect">
            <a:avLst/>
          </a:prstGeom>
          <a:solidFill>
            <a:schemeClr val="folHlink"/>
          </a:solidFill>
          <a:ln w="9525" algn="ctr">
            <a:noFill/>
            <a:miter lim="800000"/>
            <a:headEnd/>
            <a:tailEnd/>
          </a:ln>
        </p:spPr>
        <p:txBody>
          <a:bodyPr wrap="none" anchor="ctr"/>
          <a:lstStyle/>
          <a:p>
            <a:pPr algn="ctr">
              <a:lnSpc>
                <a:spcPct val="100000"/>
              </a:lnSpc>
              <a:spcBef>
                <a:spcPts val="600"/>
              </a:spcBef>
              <a:defRPr/>
            </a:pPr>
            <a:r>
              <a:rPr lang="en-US" altLang="zh-TW" b="1" dirty="0" smtClean="0">
                <a:solidFill>
                  <a:srgbClr val="777777"/>
                </a:solidFill>
                <a:latin typeface="Arial" charset="0"/>
                <a:ea typeface="新細明體" charset="-120"/>
              </a:rPr>
              <a:t>4-3</a:t>
            </a:r>
            <a:endParaRPr lang="en-US" altLang="zh-TW" b="1" dirty="0">
              <a:solidFill>
                <a:srgbClr val="777777"/>
              </a:solidFill>
              <a:latin typeface="Arial" charset="0"/>
              <a:ea typeface="新細明體" charset="-120"/>
            </a:endParaRPr>
          </a:p>
        </p:txBody>
      </p:sp>
      <p:sp>
        <p:nvSpPr>
          <p:cNvPr id="1033" name="Rectangle 14">
            <a:hlinkClick r:id="rId16" action="ppaction://hlinksldjump"/>
          </p:cNvPr>
          <p:cNvSpPr>
            <a:spLocks noChangeArrowheads="1"/>
          </p:cNvSpPr>
          <p:nvPr userDrawn="1"/>
        </p:nvSpPr>
        <p:spPr bwMode="auto">
          <a:xfrm>
            <a:off x="8534400" y="2368550"/>
            <a:ext cx="609600" cy="287338"/>
          </a:xfrm>
          <a:prstGeom prst="rect">
            <a:avLst/>
          </a:prstGeom>
          <a:solidFill>
            <a:schemeClr val="folHlink"/>
          </a:solidFill>
          <a:ln w="9525" algn="ctr">
            <a:noFill/>
            <a:miter lim="800000"/>
            <a:headEnd/>
            <a:tailEnd/>
          </a:ln>
        </p:spPr>
        <p:txBody>
          <a:bodyPr wrap="none" anchor="ctr"/>
          <a:lstStyle/>
          <a:p>
            <a:pPr algn="ctr">
              <a:defRPr/>
            </a:pPr>
            <a:r>
              <a:rPr lang="en-US" altLang="zh-TW" b="1" dirty="0" smtClean="0">
                <a:solidFill>
                  <a:srgbClr val="777777"/>
                </a:solidFill>
                <a:latin typeface="Arial" charset="0"/>
                <a:ea typeface="新細明體" charset="-120"/>
              </a:rPr>
              <a:t>4-4</a:t>
            </a:r>
            <a:endParaRPr lang="en-US" altLang="zh-TW" b="1" dirty="0">
              <a:solidFill>
                <a:srgbClr val="777777"/>
              </a:solidFill>
              <a:latin typeface="Arial" charset="0"/>
              <a:ea typeface="新細明體" charset="-120"/>
            </a:endParaRPr>
          </a:p>
        </p:txBody>
      </p:sp>
      <p:pic>
        <p:nvPicPr>
          <p:cNvPr id="53259" name="Picture 29" descr="Icon-01">
            <a:hlinkClick r:id="" action="ppaction://hlinkshowjump?jump=firstslide"/>
          </p:cNvPr>
          <p:cNvPicPr>
            <a:picLocks noChangeAspect="1" noChangeArrowheads="1"/>
          </p:cNvPicPr>
          <p:nvPr userDrawn="1"/>
        </p:nvPicPr>
        <p:blipFill>
          <a:blip r:embed="rId17"/>
          <a:srcRect/>
          <a:stretch>
            <a:fillRect/>
          </a:stretch>
        </p:blipFill>
        <p:spPr bwMode="auto">
          <a:xfrm>
            <a:off x="7770813" y="6523038"/>
            <a:ext cx="328612" cy="301625"/>
          </a:xfrm>
          <a:prstGeom prst="rect">
            <a:avLst/>
          </a:prstGeom>
          <a:noFill/>
          <a:ln w="9525">
            <a:noFill/>
            <a:miter lim="800000"/>
            <a:headEnd/>
            <a:tailEnd/>
          </a:ln>
        </p:spPr>
      </p:pic>
      <p:pic>
        <p:nvPicPr>
          <p:cNvPr id="53260" name="Picture 30" descr="Icon-03">
            <a:hlinkClick r:id="" action="ppaction://hlinkshowjump?jump=nextslide"/>
          </p:cNvPr>
          <p:cNvPicPr>
            <a:picLocks noChangeAspect="1" noChangeArrowheads="1"/>
          </p:cNvPicPr>
          <p:nvPr userDrawn="1"/>
        </p:nvPicPr>
        <p:blipFill>
          <a:blip r:embed="rId18"/>
          <a:srcRect/>
          <a:stretch>
            <a:fillRect/>
          </a:stretch>
        </p:blipFill>
        <p:spPr bwMode="auto">
          <a:xfrm>
            <a:off x="8253413" y="6523038"/>
            <a:ext cx="328612" cy="301625"/>
          </a:xfrm>
          <a:prstGeom prst="rect">
            <a:avLst/>
          </a:prstGeom>
          <a:noFill/>
          <a:ln w="9525">
            <a:noFill/>
            <a:miter lim="800000"/>
            <a:headEnd/>
            <a:tailEnd/>
          </a:ln>
        </p:spPr>
      </p:pic>
      <p:pic>
        <p:nvPicPr>
          <p:cNvPr id="53261" name="Picture 31" descr="Icon-04">
            <a:hlinkClick r:id="" action="ppaction://hlinkshowjump?jump=previousslide"/>
          </p:cNvPr>
          <p:cNvPicPr>
            <a:picLocks noChangeAspect="1" noChangeArrowheads="1"/>
          </p:cNvPicPr>
          <p:nvPr userDrawn="1"/>
        </p:nvPicPr>
        <p:blipFill>
          <a:blip r:embed="rId19"/>
          <a:srcRect/>
          <a:stretch>
            <a:fillRect/>
          </a:stretch>
        </p:blipFill>
        <p:spPr bwMode="auto">
          <a:xfrm>
            <a:off x="7286625" y="6523038"/>
            <a:ext cx="328613" cy="301625"/>
          </a:xfrm>
          <a:prstGeom prst="rect">
            <a:avLst/>
          </a:prstGeom>
          <a:noFill/>
          <a:ln w="9525">
            <a:noFill/>
            <a:miter lim="800000"/>
            <a:headEnd/>
            <a:tailEnd/>
          </a:ln>
        </p:spPr>
      </p:pic>
      <p:pic>
        <p:nvPicPr>
          <p:cNvPr id="53262" name="Picture 32" descr="Icon-05">
            <a:hlinkClick r:id="" action="ppaction://hlinkshowjump?jump=firstslide"/>
          </p:cNvPr>
          <p:cNvPicPr>
            <a:picLocks noChangeAspect="1" noChangeArrowheads="1"/>
          </p:cNvPicPr>
          <p:nvPr userDrawn="1"/>
        </p:nvPicPr>
        <p:blipFill>
          <a:blip r:embed="rId20"/>
          <a:srcRect/>
          <a:stretch>
            <a:fillRect/>
          </a:stretch>
        </p:blipFill>
        <p:spPr bwMode="auto">
          <a:xfrm>
            <a:off x="6804025" y="6523038"/>
            <a:ext cx="328613" cy="301625"/>
          </a:xfrm>
          <a:prstGeom prst="rect">
            <a:avLst/>
          </a:prstGeom>
          <a:noFill/>
          <a:ln w="9525">
            <a:noFill/>
            <a:miter lim="800000"/>
            <a:headEnd/>
            <a:tailEnd/>
          </a:ln>
        </p:spPr>
      </p:pic>
      <p:pic>
        <p:nvPicPr>
          <p:cNvPr id="53263" name="Picture 33" descr="Icon-06">
            <a:hlinkClick r:id="" action="ppaction://hlinkshowjump?jump=lastslide"/>
          </p:cNvPr>
          <p:cNvPicPr>
            <a:picLocks noChangeAspect="1" noChangeArrowheads="1"/>
          </p:cNvPicPr>
          <p:nvPr userDrawn="1"/>
        </p:nvPicPr>
        <p:blipFill>
          <a:blip r:embed="rId21"/>
          <a:srcRect/>
          <a:stretch>
            <a:fillRect/>
          </a:stretch>
        </p:blipFill>
        <p:spPr bwMode="auto">
          <a:xfrm>
            <a:off x="8737600" y="6523038"/>
            <a:ext cx="338138" cy="301625"/>
          </a:xfrm>
          <a:prstGeom prst="rect">
            <a:avLst/>
          </a:prstGeom>
          <a:noFill/>
          <a:ln w="9525">
            <a:noFill/>
            <a:miter lim="800000"/>
            <a:headEnd/>
            <a:tailEnd/>
          </a:ln>
        </p:spPr>
      </p:pic>
      <p:sp>
        <p:nvSpPr>
          <p:cNvPr id="26" name="Rectangle 5">
            <a:hlinkClick r:id="rId22" action="ppaction://hlinksldjump"/>
          </p:cNvPr>
          <p:cNvSpPr>
            <a:spLocks noChangeArrowheads="1"/>
          </p:cNvSpPr>
          <p:nvPr userDrawn="1"/>
        </p:nvSpPr>
        <p:spPr bwMode="auto">
          <a:xfrm>
            <a:off x="8534400" y="1033463"/>
            <a:ext cx="609600" cy="287337"/>
          </a:xfrm>
          <a:prstGeom prst="rect">
            <a:avLst/>
          </a:prstGeom>
          <a:solidFill>
            <a:schemeClr val="folHlink"/>
          </a:solidFill>
          <a:ln w="9525" algn="ctr">
            <a:noFill/>
            <a:miter lim="800000"/>
            <a:headEnd/>
            <a:tailEnd/>
          </a:ln>
        </p:spPr>
        <p:txBody>
          <a:bodyPr wrap="none" anchor="ctr"/>
          <a:lstStyle/>
          <a:p>
            <a:pPr algn="ctr" rtl="0" fontAlgn="base">
              <a:lnSpc>
                <a:spcPct val="100000"/>
              </a:lnSpc>
              <a:spcBef>
                <a:spcPts val="600"/>
              </a:spcBef>
              <a:spcAft>
                <a:spcPct val="0"/>
              </a:spcAft>
              <a:defRPr/>
            </a:pPr>
            <a:r>
              <a:rPr kumimoji="1" lang="en-US" altLang="zh-TW" b="1" kern="1200" dirty="0" smtClean="0">
                <a:solidFill>
                  <a:srgbClr val="777777"/>
                </a:solidFill>
                <a:latin typeface="Arial" charset="0"/>
                <a:ea typeface="新細明體" charset="-120"/>
                <a:cs typeface="+mn-cs"/>
              </a:rPr>
              <a:t>4-1</a:t>
            </a:r>
            <a:endParaRPr kumimoji="1" lang="en-US" altLang="zh-TW" b="1" kern="1200" dirty="0">
              <a:solidFill>
                <a:srgbClr val="777777"/>
              </a:solidFill>
              <a:latin typeface="Arial" charset="0"/>
              <a:ea typeface="新細明體" charset="-120"/>
              <a:cs typeface="+mn-cs"/>
            </a:endParaRPr>
          </a:p>
        </p:txBody>
      </p:sp>
      <p:sp>
        <p:nvSpPr>
          <p:cNvPr id="20" name="Rectangle 14">
            <a:hlinkClick r:id="rId23" action="ppaction://hlinksldjump"/>
          </p:cNvPr>
          <p:cNvSpPr>
            <a:spLocks noChangeArrowheads="1"/>
          </p:cNvSpPr>
          <p:nvPr userDrawn="1"/>
        </p:nvSpPr>
        <p:spPr bwMode="auto">
          <a:xfrm>
            <a:off x="8531871" y="2814234"/>
            <a:ext cx="609600" cy="287338"/>
          </a:xfrm>
          <a:prstGeom prst="rect">
            <a:avLst/>
          </a:prstGeom>
          <a:solidFill>
            <a:srgbClr val="003366"/>
          </a:solidFill>
          <a:ln w="9525" algn="ctr">
            <a:noFill/>
            <a:miter lim="800000"/>
            <a:headEnd/>
            <a:tailEnd/>
          </a:ln>
        </p:spPr>
        <p:txBody>
          <a:bodyPr wrap="none" anchor="ctr"/>
          <a:lstStyle/>
          <a:p>
            <a:pPr algn="ctr" rtl="0" fontAlgn="base">
              <a:spcBef>
                <a:spcPct val="0"/>
              </a:spcBef>
              <a:spcAft>
                <a:spcPct val="0"/>
              </a:spcAft>
              <a:defRPr/>
            </a:pPr>
            <a:r>
              <a:rPr kumimoji="1" lang="en-US" altLang="zh-TW" b="1" kern="1200" dirty="0" smtClean="0">
                <a:solidFill>
                  <a:schemeClr val="bg1"/>
                </a:solidFill>
                <a:latin typeface="Arial" charset="0"/>
                <a:ea typeface="新細明體" charset="-120"/>
                <a:cs typeface="+mn-cs"/>
              </a:rPr>
              <a:t>4-5</a:t>
            </a:r>
            <a:endParaRPr kumimoji="1" lang="en-US" altLang="zh-TW" b="1" kern="1200" dirty="0">
              <a:solidFill>
                <a:schemeClr val="bg1"/>
              </a:solidFill>
              <a:latin typeface="Arial" charset="0"/>
              <a:ea typeface="新細明體" charset="-120"/>
              <a:cs typeface="+mn-cs"/>
            </a:endParaRPr>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advClick="0">
    <p:wipe/>
  </p:transition>
  <p:timing>
    <p:tnLst>
      <p:par>
        <p:cTn id="1" dur="indefinite" restart="never" nodeType="tmRoot"/>
      </p:par>
    </p:tnLst>
  </p:timing>
  <p:txStyles>
    <p:titleStyle>
      <a:lvl1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2pPr>
      <a:lvl3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3pPr>
      <a:lvl4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4pPr>
      <a:lvl5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5pPr>
      <a:lvl6pPr marL="4572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6pPr>
      <a:lvl7pPr marL="9144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7pPr>
      <a:lvl8pPr marL="13716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8pPr>
      <a:lvl9pPr marL="18288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9pPr>
    </p:titleStyle>
    <p:bodyStyle>
      <a:lvl1pPr marL="342900" indent="-342900" algn="just" defTabSz="257175" rtl="0" eaLnBrk="0" fontAlgn="base" hangingPunct="0">
        <a:lnSpc>
          <a:spcPct val="150000"/>
        </a:lnSpc>
        <a:spcBef>
          <a:spcPct val="0"/>
        </a:spcBef>
        <a:spcAft>
          <a:spcPct val="0"/>
        </a:spcAft>
        <a:buChar char="•"/>
        <a:tabLst>
          <a:tab pos="757238" algn="l"/>
          <a:tab pos="8072438" algn="r"/>
        </a:tabLst>
        <a:defRPr sz="2800" b="1">
          <a:solidFill>
            <a:srgbClr val="4346BD"/>
          </a:solidFill>
          <a:latin typeface="+mn-lt"/>
          <a:ea typeface="+mn-ea"/>
          <a:cs typeface="+mn-cs"/>
        </a:defRPr>
      </a:lvl1pPr>
      <a:lvl2pPr marL="1588" indent="455613" algn="just" defTabSz="257175" rtl="0" eaLnBrk="0" fontAlgn="base" hangingPunct="0">
        <a:lnSpc>
          <a:spcPct val="150000"/>
        </a:lnSpc>
        <a:spcBef>
          <a:spcPct val="5000"/>
        </a:spcBef>
        <a:spcAft>
          <a:spcPct val="5000"/>
        </a:spcAft>
        <a:buChar char="–"/>
        <a:tabLst>
          <a:tab pos="757238" algn="l"/>
          <a:tab pos="8072438" algn="r"/>
        </a:tabLst>
        <a:defRPr kumimoji="1" sz="2800">
          <a:solidFill>
            <a:schemeClr val="tx1"/>
          </a:solidFill>
          <a:latin typeface="Times New Roman" pitchFamily="18" charset="0"/>
          <a:ea typeface="標楷體" pitchFamily="65" charset="-120"/>
        </a:defRPr>
      </a:lvl2pPr>
      <a:lvl3pPr marL="282575" indent="-279400" algn="just" defTabSz="257175" rtl="0" eaLnBrk="0" fontAlgn="base" hangingPunct="0">
        <a:lnSpc>
          <a:spcPct val="150000"/>
        </a:lnSpc>
        <a:spcBef>
          <a:spcPct val="5000"/>
        </a:spcBef>
        <a:spcAft>
          <a:spcPct val="5000"/>
        </a:spcAft>
        <a:buChar char="•"/>
        <a:tabLst>
          <a:tab pos="757238" algn="l"/>
          <a:tab pos="8072438" algn="r"/>
        </a:tabLst>
        <a:defRPr sz="2800">
          <a:solidFill>
            <a:schemeClr val="tx1"/>
          </a:solidFill>
          <a:latin typeface="Times New Roman" pitchFamily="18" charset="0"/>
          <a:ea typeface="標楷體" pitchFamily="65" charset="-120"/>
        </a:defRPr>
      </a:lvl3pPr>
      <a:lvl4pPr marL="284163" indent="1087438" algn="just" defTabSz="257175" rtl="0" eaLnBrk="0" fontAlgn="base" hangingPunct="0">
        <a:lnSpc>
          <a:spcPct val="150000"/>
        </a:lnSpc>
        <a:spcBef>
          <a:spcPct val="5000"/>
        </a:spcBef>
        <a:spcAft>
          <a:spcPct val="5000"/>
        </a:spcAft>
        <a:buChar char="–"/>
        <a:tabLst>
          <a:tab pos="757238" algn="l"/>
          <a:tab pos="8072438" algn="r"/>
        </a:tabLst>
        <a:defRPr kumimoji="1" sz="2800">
          <a:solidFill>
            <a:schemeClr val="tx1"/>
          </a:solidFill>
          <a:latin typeface="Times New Roman" pitchFamily="18" charset="0"/>
          <a:ea typeface="標楷體" pitchFamily="65" charset="-120"/>
        </a:defRPr>
      </a:lvl4pPr>
      <a:lvl5pPr marL="285750" indent="1543050" algn="l" defTabSz="257175" rtl="0" eaLnBrk="0" fontAlgn="base" hangingPunct="0">
        <a:lnSpc>
          <a:spcPct val="150000"/>
        </a:lnSpc>
        <a:spcBef>
          <a:spcPct val="5000"/>
        </a:spcBef>
        <a:spcAft>
          <a:spcPct val="5000"/>
        </a:spcAft>
        <a:buChar char="»"/>
        <a:tabLst>
          <a:tab pos="757238" algn="l"/>
          <a:tab pos="8072438" algn="r"/>
        </a:tabLst>
        <a:defRPr kumimoji="1" sz="2800">
          <a:solidFill>
            <a:schemeClr val="tx1"/>
          </a:solidFill>
          <a:latin typeface="Times New Roman" pitchFamily="18" charset="0"/>
          <a:ea typeface="標楷體" pitchFamily="65" charset="-120"/>
        </a:defRPr>
      </a:lvl5pPr>
      <a:lvl6pPr marL="21256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6pPr>
      <a:lvl7pPr marL="25828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7pPr>
      <a:lvl8pPr marL="30400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8pPr>
      <a:lvl9pPr marL="34972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4221163" y="6486525"/>
            <a:ext cx="666750" cy="274638"/>
          </a:xfrm>
          <a:prstGeom prst="rect">
            <a:avLst/>
          </a:prstGeom>
          <a:noFill/>
          <a:ln>
            <a:noFill/>
          </a:ln>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5A2C9EC2-6118-462F-AF9E-FF0551EC7712}" type="slidenum">
              <a:rPr lang="zh-TW" altLang="en-US" sz="1200" b="0" smtClean="0">
                <a:solidFill>
                  <a:schemeClr val="tx1"/>
                </a:solidFill>
              </a:rPr>
              <a:pPr algn="ctr" eaLnBrk="1" hangingPunct="1">
                <a:defRPr/>
              </a:pPr>
              <a:t>‹#›</a:t>
            </a:fld>
            <a:r>
              <a:rPr lang="zh-TW" altLang="en-US" sz="1200" b="0" smtClean="0">
                <a:solidFill>
                  <a:schemeClr val="tx1"/>
                </a:solidFill>
              </a:rPr>
              <a:t>頁</a:t>
            </a:r>
            <a:endParaRPr lang="zh-TW" altLang="en-US" b="0" smtClean="0">
              <a:solidFill>
                <a:schemeClr val="tx1"/>
              </a:solidFill>
              <a:latin typeface="Arial" charset="0"/>
              <a:ea typeface="新細明體" charset="-120"/>
            </a:endParaRPr>
          </a:p>
        </p:txBody>
      </p:sp>
      <p:sp>
        <p:nvSpPr>
          <p:cNvPr id="66563" name="Rectangle 3"/>
          <p:cNvSpPr>
            <a:spLocks noGrp="1" noChangeArrowheads="1"/>
          </p:cNvSpPr>
          <p:nvPr>
            <p:ph type="title"/>
          </p:nvPr>
        </p:nvSpPr>
        <p:spPr bwMode="auto">
          <a:xfrm>
            <a:off x="179388" y="549275"/>
            <a:ext cx="8264525" cy="720725"/>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53252" name="Rectangle 4"/>
          <p:cNvSpPr>
            <a:spLocks noGrp="1" noChangeArrowheads="1"/>
          </p:cNvSpPr>
          <p:nvPr>
            <p:ph type="body" idx="1"/>
          </p:nvPr>
        </p:nvSpPr>
        <p:spPr bwMode="auto">
          <a:xfrm>
            <a:off x="179388" y="1341438"/>
            <a:ext cx="8264525" cy="5040312"/>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小小節按一下以編輯母片以編輯母片以編輯母片以編輯母片以編輯母片</a:t>
            </a:r>
          </a:p>
          <a:p>
            <a:pPr lvl="1"/>
            <a:r>
              <a:rPr lang="zh-TW" altLang="en-US" smtClean="0"/>
              <a:t>一般內文</a:t>
            </a:r>
            <a:r>
              <a:rPr lang="en-US" altLang="zh-TW" smtClean="0"/>
              <a:t>(</a:t>
            </a:r>
            <a:r>
              <a:rPr lang="zh-TW" altLang="en-US" smtClean="0"/>
              <a:t>按一次</a:t>
            </a:r>
            <a:r>
              <a:rPr lang="en-US" altLang="zh-TW" smtClean="0"/>
              <a:t>Tab</a:t>
            </a:r>
            <a:r>
              <a:rPr lang="zh-TW" altLang="en-US" smtClean="0"/>
              <a:t>空</a:t>
            </a:r>
            <a:r>
              <a:rPr lang="en-US" altLang="zh-TW" smtClean="0"/>
              <a:t>2</a:t>
            </a:r>
            <a:r>
              <a:rPr lang="zh-TW" altLang="en-US" smtClean="0"/>
              <a:t>格</a:t>
            </a:r>
            <a:r>
              <a:rPr lang="en-US" altLang="zh-TW" smtClean="0"/>
              <a:t>)</a:t>
            </a:r>
            <a:r>
              <a:rPr lang="zh-TW" altLang="en-US" smtClean="0"/>
              <a:t>第二層第二層第二層第二層第二層第二層第二層第二層第二層</a:t>
            </a:r>
          </a:p>
          <a:p>
            <a:pPr lvl="2"/>
            <a:r>
              <a:rPr lang="en-US" altLang="zh-TW" smtClean="0"/>
              <a:t>n.</a:t>
            </a:r>
            <a:r>
              <a:rPr lang="zh-TW" altLang="en-US" smtClean="0"/>
              <a:t>第三層第三層第三層第三層第三層第三層第三層第三層第三層第三層第三層第三層</a:t>
            </a:r>
          </a:p>
          <a:p>
            <a:pPr lvl="3"/>
            <a:r>
              <a:rPr lang="zh-TW" altLang="en-US" smtClean="0"/>
              <a:t>第四層第四層第四層第四層第四層第四層第四層第四層第四層第四層第四層</a:t>
            </a:r>
          </a:p>
          <a:p>
            <a:pPr lvl="4"/>
            <a:r>
              <a:rPr lang="zh-TW" altLang="en-US" smtClean="0"/>
              <a:t>圖說：第五層第五層第五層第五層第五層</a:t>
            </a:r>
          </a:p>
        </p:txBody>
      </p:sp>
      <p:grpSp>
        <p:nvGrpSpPr>
          <p:cNvPr id="2" name="Group 7"/>
          <p:cNvGrpSpPr>
            <a:grpSpLocks/>
          </p:cNvGrpSpPr>
          <p:nvPr/>
        </p:nvGrpSpPr>
        <p:grpSpPr bwMode="auto">
          <a:xfrm>
            <a:off x="6732588" y="6453188"/>
            <a:ext cx="2016125" cy="404812"/>
            <a:chOff x="4241" y="4065"/>
            <a:chExt cx="1270" cy="255"/>
          </a:xfrm>
        </p:grpSpPr>
        <p:sp>
          <p:nvSpPr>
            <p:cNvPr id="1045" name="AutoShape 8">
              <a:hlinkClick r:id="" action="ppaction://hlinkshowjump?jump=firstslide" highlightClick="1"/>
            </p:cNvPr>
            <p:cNvSpPr>
              <a:spLocks noChangeArrowheads="1"/>
            </p:cNvSpPr>
            <p:nvPr userDrawn="1"/>
          </p:nvSpPr>
          <p:spPr bwMode="auto">
            <a:xfrm>
              <a:off x="4241" y="4065"/>
              <a:ext cx="227" cy="255"/>
            </a:xfrm>
            <a:prstGeom prst="actionButtonBeginning">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6" name="AutoShape 9">
              <a:hlinkClick r:id="" action="ppaction://hlinkshowjump?jump=lastslide" highlightClick="1"/>
            </p:cNvPr>
            <p:cNvSpPr>
              <a:spLocks noChangeArrowheads="1"/>
            </p:cNvSpPr>
            <p:nvPr userDrawn="1"/>
          </p:nvSpPr>
          <p:spPr bwMode="auto">
            <a:xfrm>
              <a:off x="5284" y="4065"/>
              <a:ext cx="227" cy="255"/>
            </a:xfrm>
            <a:prstGeom prst="actionButtonEnd">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7" name="AutoShape 10">
              <a:hlinkClick r:id="" action="ppaction://hlinkshowjump?jump=previousslide" highlightClick="1"/>
            </p:cNvPr>
            <p:cNvSpPr>
              <a:spLocks noChangeArrowheads="1"/>
            </p:cNvSpPr>
            <p:nvPr userDrawn="1"/>
          </p:nvSpPr>
          <p:spPr bwMode="auto">
            <a:xfrm>
              <a:off x="4468" y="4065"/>
              <a:ext cx="226" cy="255"/>
            </a:xfrm>
            <a:prstGeom prst="actionButtonBackPrevious">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8" name="AutoShape 11">
              <a:hlinkClick r:id="" action="ppaction://hlinkshowjump?jump=nextslide" highlightClick="1"/>
            </p:cNvPr>
            <p:cNvSpPr>
              <a:spLocks noChangeArrowheads="1"/>
            </p:cNvSpPr>
            <p:nvPr userDrawn="1"/>
          </p:nvSpPr>
          <p:spPr bwMode="auto">
            <a:xfrm>
              <a:off x="5057" y="4065"/>
              <a:ext cx="227" cy="255"/>
            </a:xfrm>
            <a:prstGeom prst="actionButtonForwardNext">
              <a:avLst/>
            </a:prstGeom>
            <a:solidFill>
              <a:schemeClr val="accent1">
                <a:alpha val="0"/>
              </a:schemeClr>
            </a:solidFill>
            <a:ln w="9525">
              <a:noFill/>
              <a:miter lim="800000"/>
              <a:headEnd/>
              <a:tailEnd/>
            </a:ln>
          </p:spPr>
          <p:txBody>
            <a:bodyPr wrap="none" anchor="ctr"/>
            <a:lstStyle/>
            <a:p>
              <a:pPr>
                <a:defRPr/>
              </a:pPr>
              <a:endParaRPr lang="zh-TW" altLang="en-US"/>
            </a:p>
          </p:txBody>
        </p:sp>
        <p:sp>
          <p:nvSpPr>
            <p:cNvPr id="1049" name="AutoShape 12">
              <a:hlinkClick r:id="" action="ppaction://hlinkshowjump?jump=firstslide" highlightClick="1"/>
            </p:cNvPr>
            <p:cNvSpPr>
              <a:spLocks noChangeArrowheads="1"/>
            </p:cNvSpPr>
            <p:nvPr userDrawn="1"/>
          </p:nvSpPr>
          <p:spPr bwMode="auto">
            <a:xfrm>
              <a:off x="4694" y="4065"/>
              <a:ext cx="363" cy="255"/>
            </a:xfrm>
            <a:prstGeom prst="actionButtonHome">
              <a:avLst/>
            </a:prstGeom>
            <a:solidFill>
              <a:schemeClr val="accent1">
                <a:alpha val="0"/>
              </a:schemeClr>
            </a:solidFill>
            <a:ln w="9525">
              <a:noFill/>
              <a:miter lim="800000"/>
              <a:headEnd/>
              <a:tailEnd/>
            </a:ln>
          </p:spPr>
          <p:txBody>
            <a:bodyPr wrap="none" anchor="ctr"/>
            <a:lstStyle/>
            <a:p>
              <a:pPr>
                <a:defRPr/>
              </a:pPr>
              <a:endParaRPr lang="zh-TW" altLang="en-US"/>
            </a:p>
          </p:txBody>
        </p:sp>
      </p:grpSp>
      <p:pic>
        <p:nvPicPr>
          <p:cNvPr id="53259" name="Picture 29" descr="Icon-01">
            <a:hlinkClick r:id="" action="ppaction://hlinkshowjump?jump=firstslide"/>
          </p:cNvPr>
          <p:cNvPicPr>
            <a:picLocks noChangeAspect="1" noChangeArrowheads="1"/>
          </p:cNvPicPr>
          <p:nvPr userDrawn="1"/>
        </p:nvPicPr>
        <p:blipFill>
          <a:blip r:embed="rId14"/>
          <a:srcRect/>
          <a:stretch>
            <a:fillRect/>
          </a:stretch>
        </p:blipFill>
        <p:spPr bwMode="auto">
          <a:xfrm>
            <a:off x="7770813" y="6523038"/>
            <a:ext cx="328612" cy="301625"/>
          </a:xfrm>
          <a:prstGeom prst="rect">
            <a:avLst/>
          </a:prstGeom>
          <a:noFill/>
          <a:ln w="9525">
            <a:noFill/>
            <a:miter lim="800000"/>
            <a:headEnd/>
            <a:tailEnd/>
          </a:ln>
        </p:spPr>
      </p:pic>
      <p:pic>
        <p:nvPicPr>
          <p:cNvPr id="53260" name="Picture 30" descr="Icon-03">
            <a:hlinkClick r:id="" action="ppaction://hlinkshowjump?jump=nextslide"/>
          </p:cNvPr>
          <p:cNvPicPr>
            <a:picLocks noChangeAspect="1" noChangeArrowheads="1"/>
          </p:cNvPicPr>
          <p:nvPr userDrawn="1"/>
        </p:nvPicPr>
        <p:blipFill>
          <a:blip r:embed="rId15"/>
          <a:srcRect/>
          <a:stretch>
            <a:fillRect/>
          </a:stretch>
        </p:blipFill>
        <p:spPr bwMode="auto">
          <a:xfrm>
            <a:off x="8253413" y="6523038"/>
            <a:ext cx="328612" cy="301625"/>
          </a:xfrm>
          <a:prstGeom prst="rect">
            <a:avLst/>
          </a:prstGeom>
          <a:noFill/>
          <a:ln w="9525">
            <a:noFill/>
            <a:miter lim="800000"/>
            <a:headEnd/>
            <a:tailEnd/>
          </a:ln>
        </p:spPr>
      </p:pic>
      <p:pic>
        <p:nvPicPr>
          <p:cNvPr id="53261" name="Picture 31" descr="Icon-04">
            <a:hlinkClick r:id="" action="ppaction://hlinkshowjump?jump=previousslide"/>
          </p:cNvPr>
          <p:cNvPicPr>
            <a:picLocks noChangeAspect="1" noChangeArrowheads="1"/>
          </p:cNvPicPr>
          <p:nvPr userDrawn="1"/>
        </p:nvPicPr>
        <p:blipFill>
          <a:blip r:embed="rId16"/>
          <a:srcRect/>
          <a:stretch>
            <a:fillRect/>
          </a:stretch>
        </p:blipFill>
        <p:spPr bwMode="auto">
          <a:xfrm>
            <a:off x="7286625" y="6523038"/>
            <a:ext cx="328613" cy="301625"/>
          </a:xfrm>
          <a:prstGeom prst="rect">
            <a:avLst/>
          </a:prstGeom>
          <a:noFill/>
          <a:ln w="9525">
            <a:noFill/>
            <a:miter lim="800000"/>
            <a:headEnd/>
            <a:tailEnd/>
          </a:ln>
        </p:spPr>
      </p:pic>
      <p:pic>
        <p:nvPicPr>
          <p:cNvPr id="53262" name="Picture 32" descr="Icon-05">
            <a:hlinkClick r:id="" action="ppaction://hlinkshowjump?jump=firstslide"/>
          </p:cNvPr>
          <p:cNvPicPr>
            <a:picLocks noChangeAspect="1" noChangeArrowheads="1"/>
          </p:cNvPicPr>
          <p:nvPr userDrawn="1"/>
        </p:nvPicPr>
        <p:blipFill>
          <a:blip r:embed="rId17"/>
          <a:srcRect/>
          <a:stretch>
            <a:fillRect/>
          </a:stretch>
        </p:blipFill>
        <p:spPr bwMode="auto">
          <a:xfrm>
            <a:off x="6804025" y="6523038"/>
            <a:ext cx="328613" cy="301625"/>
          </a:xfrm>
          <a:prstGeom prst="rect">
            <a:avLst/>
          </a:prstGeom>
          <a:noFill/>
          <a:ln w="9525">
            <a:noFill/>
            <a:miter lim="800000"/>
            <a:headEnd/>
            <a:tailEnd/>
          </a:ln>
        </p:spPr>
      </p:pic>
      <p:pic>
        <p:nvPicPr>
          <p:cNvPr id="53263" name="Picture 33" descr="Icon-06">
            <a:hlinkClick r:id="" action="ppaction://hlinkshowjump?jump=lastslide"/>
          </p:cNvPr>
          <p:cNvPicPr>
            <a:picLocks noChangeAspect="1" noChangeArrowheads="1"/>
          </p:cNvPicPr>
          <p:nvPr userDrawn="1"/>
        </p:nvPicPr>
        <p:blipFill>
          <a:blip r:embed="rId18"/>
          <a:srcRect/>
          <a:stretch>
            <a:fillRect/>
          </a:stretch>
        </p:blipFill>
        <p:spPr bwMode="auto">
          <a:xfrm>
            <a:off x="8737600" y="6523038"/>
            <a:ext cx="338138" cy="301625"/>
          </a:xfrm>
          <a:prstGeom prst="rect">
            <a:avLst/>
          </a:prstGeom>
          <a:noFill/>
          <a:ln w="9525">
            <a:noFill/>
            <a:miter lim="800000"/>
            <a:headEnd/>
            <a:tailEnd/>
          </a:ln>
        </p:spPr>
      </p:pic>
    </p:spTree>
    <p:extLst>
      <p:ext uri="{BB962C8B-B14F-4D97-AF65-F5344CB8AC3E}">
        <p14:creationId xmlns:p14="http://schemas.microsoft.com/office/powerpoint/2010/main" val="201787295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advClick="0">
    <p:wipe/>
  </p:transition>
  <p:timing>
    <p:tnLst>
      <p:par>
        <p:cTn id="1" dur="indefinite" restart="never" nodeType="tmRoot"/>
      </p:par>
    </p:tnLst>
  </p:timing>
  <p:txStyles>
    <p:titleStyle>
      <a:lvl1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2pPr>
      <a:lvl3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3pPr>
      <a:lvl4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4pPr>
      <a:lvl5pPr algn="l" rtl="0" eaLnBrk="0" fontAlgn="base" hangingPunct="0">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5pPr>
      <a:lvl6pPr marL="4572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6pPr>
      <a:lvl7pPr marL="9144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7pPr>
      <a:lvl8pPr marL="13716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8pPr>
      <a:lvl9pPr marL="1828800" algn="l" rtl="0" fontAlgn="base">
        <a:spcBef>
          <a:spcPct val="0"/>
        </a:spcBef>
        <a:spcAft>
          <a:spcPct val="0"/>
        </a:spcAft>
        <a:defRPr kumimoji="1" sz="3600" b="1">
          <a:solidFill>
            <a:srgbClr val="0099CC"/>
          </a:solidFill>
          <a:effectLst>
            <a:outerShdw blurRad="38100" dist="38100" dir="2700000" algn="tl">
              <a:srgbClr val="C0C0C0"/>
            </a:outerShdw>
          </a:effectLst>
          <a:latin typeface="Arial" charset="0"/>
          <a:ea typeface="微軟正黑體" pitchFamily="34" charset="-120"/>
        </a:defRPr>
      </a:lvl9pPr>
    </p:titleStyle>
    <p:bodyStyle>
      <a:lvl1pPr marL="342900" indent="-342900" algn="just" defTabSz="257175" rtl="0" eaLnBrk="0" fontAlgn="base" hangingPunct="0">
        <a:spcBef>
          <a:spcPct val="0"/>
        </a:spcBef>
        <a:spcAft>
          <a:spcPct val="0"/>
        </a:spcAft>
        <a:buChar char="•"/>
        <a:tabLst>
          <a:tab pos="757238" algn="l"/>
          <a:tab pos="8072438" algn="r"/>
        </a:tabLst>
        <a:defRPr sz="2800" b="1">
          <a:solidFill>
            <a:srgbClr val="4346BD"/>
          </a:solidFill>
          <a:latin typeface="+mn-lt"/>
          <a:ea typeface="+mn-ea"/>
          <a:cs typeface="+mn-cs"/>
        </a:defRPr>
      </a:lvl1pPr>
      <a:lvl2pPr marL="1588" indent="455613" algn="just" defTabSz="257175" rtl="0" eaLnBrk="0" fontAlgn="base" hangingPunct="0">
        <a:lnSpc>
          <a:spcPct val="115000"/>
        </a:lnSpc>
        <a:spcBef>
          <a:spcPct val="5000"/>
        </a:spcBef>
        <a:spcAft>
          <a:spcPct val="5000"/>
        </a:spcAft>
        <a:buChar char="–"/>
        <a:tabLst>
          <a:tab pos="757238" algn="l"/>
          <a:tab pos="8072438" algn="r"/>
        </a:tabLst>
        <a:defRPr kumimoji="1" sz="2800">
          <a:solidFill>
            <a:schemeClr val="tx1"/>
          </a:solidFill>
          <a:latin typeface="Times New Roman" pitchFamily="18" charset="0"/>
          <a:ea typeface="標楷體" pitchFamily="65" charset="-120"/>
        </a:defRPr>
      </a:lvl2pPr>
      <a:lvl3pPr marL="282575" indent="-279400" algn="just" defTabSz="257175" rtl="0" eaLnBrk="0" fontAlgn="base" hangingPunct="0">
        <a:lnSpc>
          <a:spcPct val="115000"/>
        </a:lnSpc>
        <a:spcBef>
          <a:spcPct val="5000"/>
        </a:spcBef>
        <a:spcAft>
          <a:spcPct val="5000"/>
        </a:spcAft>
        <a:buChar char="•"/>
        <a:tabLst>
          <a:tab pos="757238" algn="l"/>
          <a:tab pos="8072438" algn="r"/>
        </a:tabLst>
        <a:defRPr sz="2800">
          <a:solidFill>
            <a:schemeClr val="tx1"/>
          </a:solidFill>
          <a:latin typeface="Times New Roman" pitchFamily="18" charset="0"/>
          <a:ea typeface="標楷體" pitchFamily="65" charset="-120"/>
        </a:defRPr>
      </a:lvl3pPr>
      <a:lvl4pPr marL="284163" indent="1087438" algn="just" defTabSz="257175" rtl="0" eaLnBrk="0" fontAlgn="base" hangingPunct="0">
        <a:lnSpc>
          <a:spcPct val="115000"/>
        </a:lnSpc>
        <a:spcBef>
          <a:spcPct val="5000"/>
        </a:spcBef>
        <a:spcAft>
          <a:spcPct val="5000"/>
        </a:spcAft>
        <a:buChar char="–"/>
        <a:tabLst>
          <a:tab pos="757238" algn="l"/>
          <a:tab pos="8072438" algn="r"/>
        </a:tabLst>
        <a:defRPr kumimoji="1" sz="2800">
          <a:solidFill>
            <a:schemeClr val="tx1"/>
          </a:solidFill>
          <a:latin typeface="Times New Roman" pitchFamily="18" charset="0"/>
          <a:ea typeface="標楷體" pitchFamily="65" charset="-120"/>
        </a:defRPr>
      </a:lvl4pPr>
      <a:lvl5pPr marL="285750" indent="1543050" algn="l" defTabSz="257175" rtl="0" eaLnBrk="0" fontAlgn="base" hangingPunct="0">
        <a:lnSpc>
          <a:spcPct val="115000"/>
        </a:lnSpc>
        <a:spcBef>
          <a:spcPct val="5000"/>
        </a:spcBef>
        <a:spcAft>
          <a:spcPct val="5000"/>
        </a:spcAft>
        <a:buChar char="»"/>
        <a:tabLst>
          <a:tab pos="757238" algn="l"/>
          <a:tab pos="8072438" algn="r"/>
        </a:tabLst>
        <a:defRPr kumimoji="1" sz="2800">
          <a:solidFill>
            <a:schemeClr val="tx1"/>
          </a:solidFill>
          <a:latin typeface="Times New Roman" pitchFamily="18" charset="0"/>
          <a:ea typeface="標楷體" pitchFamily="65" charset="-120"/>
        </a:defRPr>
      </a:lvl5pPr>
      <a:lvl6pPr marL="21256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6pPr>
      <a:lvl7pPr marL="25828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7pPr>
      <a:lvl8pPr marL="30400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8pPr>
      <a:lvl9pPr marL="3497263" algn="ctr" rtl="0" fontAlgn="base">
        <a:lnSpc>
          <a:spcPct val="120000"/>
        </a:lnSpc>
        <a:spcBef>
          <a:spcPct val="0"/>
        </a:spcBef>
        <a:spcAft>
          <a:spcPct val="0"/>
        </a:spcAft>
        <a:tabLst>
          <a:tab pos="728663" algn="l"/>
          <a:tab pos="1176338" algn="l"/>
        </a:tabLst>
        <a:defRPr kumimoji="1" sz="2000">
          <a:solidFill>
            <a:schemeClr val="tx1"/>
          </a:solidFill>
          <a:latin typeface="Times New Roman" pitchFamily="18" charset="0"/>
          <a:ea typeface="新細明體" pitchFamily="18"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vocus.cc/article/5fae12cefd89780001f2af4a" TargetMode="Externa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AYGEgkDZCc8"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842027"/>
      </p:ext>
    </p:extLst>
  </p:cSld>
  <p:clrMapOvr>
    <a:masterClrMapping/>
  </p:clrMapOvr>
  <p:transition advClick="0">
    <p:spli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4-2</a:t>
            </a:r>
            <a:r>
              <a:rPr lang="zh-TW" altLang="en-US" dirty="0" smtClean="0"/>
              <a:t>　</a:t>
            </a:r>
            <a:r>
              <a:rPr lang="en-US" altLang="zh-TW" dirty="0"/>
              <a:t>K- </a:t>
            </a:r>
            <a:r>
              <a:rPr lang="zh-TW" altLang="en-US" dirty="0"/>
              <a:t>平均分群</a:t>
            </a:r>
          </a:p>
        </p:txBody>
      </p:sp>
      <p:sp>
        <p:nvSpPr>
          <p:cNvPr id="2" name="內容版面配置區 1"/>
          <p:cNvSpPr>
            <a:spLocks noGrp="1"/>
          </p:cNvSpPr>
          <p:nvPr>
            <p:ph idx="1"/>
          </p:nvPr>
        </p:nvSpPr>
        <p:spPr/>
        <p:txBody>
          <a:bodyPr/>
          <a:lstStyle/>
          <a:p>
            <a:pPr marL="0" indent="0">
              <a:lnSpc>
                <a:spcPct val="100000"/>
              </a:lnSpc>
              <a:spcBef>
                <a:spcPts val="600"/>
              </a:spcBef>
              <a:buNone/>
            </a:pPr>
            <a:r>
              <a:rPr kumimoji="1" lang="en-US" altLang="zh-TW" sz="2400" b="0" dirty="0" smtClean="0">
                <a:solidFill>
                  <a:schemeClr val="tx1"/>
                </a:solidFill>
                <a:latin typeface="Times New Roman" pitchFamily="18" charset="0"/>
                <a:ea typeface="標楷體" pitchFamily="65" charset="-120"/>
              </a:rPr>
              <a:t>		</a:t>
            </a:r>
            <a:r>
              <a:rPr kumimoji="1" lang="zh-TW" altLang="en-US" sz="2400" b="0" dirty="0" smtClean="0">
                <a:solidFill>
                  <a:schemeClr val="tx1"/>
                </a:solidFill>
                <a:latin typeface="Times New Roman" pitchFamily="18" charset="0"/>
                <a:ea typeface="標楷體" pitchFamily="65" charset="-120"/>
              </a:rPr>
              <a:t>分</a:t>
            </a:r>
            <a:r>
              <a:rPr kumimoji="1" lang="zh-TW" altLang="en-US" sz="2400" b="0" dirty="0">
                <a:solidFill>
                  <a:schemeClr val="tx1"/>
                </a:solidFill>
                <a:latin typeface="Times New Roman" pitchFamily="18" charset="0"/>
                <a:ea typeface="標楷體" pitchFamily="65" charset="-120"/>
              </a:rPr>
              <a:t>群</a:t>
            </a:r>
            <a:r>
              <a:rPr kumimoji="1" lang="zh-TW" altLang="en-US" sz="2400" b="0" dirty="0" smtClean="0">
                <a:solidFill>
                  <a:schemeClr val="tx1"/>
                </a:solidFill>
                <a:latin typeface="Times New Roman" pitchFamily="18" charset="0"/>
                <a:ea typeface="標楷體" pitchFamily="65" charset="-120"/>
              </a:rPr>
              <a:t>是直接</a:t>
            </a:r>
            <a:r>
              <a:rPr kumimoji="1" lang="zh-TW" altLang="en-US" sz="2400" b="0" dirty="0">
                <a:solidFill>
                  <a:schemeClr val="tx1"/>
                </a:solidFill>
                <a:latin typeface="Times New Roman" pitchFamily="18" charset="0"/>
                <a:ea typeface="標楷體" pitchFamily="65" charset="-120"/>
              </a:rPr>
              <a:t>用資料的特徵將資料分成不同的群，同一群的資料性質相似，不同群的資料性質</a:t>
            </a:r>
            <a:r>
              <a:rPr kumimoji="1" lang="zh-TW" altLang="en-US" sz="2400" b="0" dirty="0" smtClean="0">
                <a:solidFill>
                  <a:schemeClr val="tx1"/>
                </a:solidFill>
                <a:latin typeface="Times New Roman" pitchFamily="18" charset="0"/>
                <a:ea typeface="標楷體" pitchFamily="65" charset="-120"/>
              </a:rPr>
              <a:t>差異大，分</a:t>
            </a:r>
            <a:r>
              <a:rPr kumimoji="1" lang="zh-TW" altLang="en-US" sz="2400" b="0" dirty="0">
                <a:solidFill>
                  <a:schemeClr val="tx1"/>
                </a:solidFill>
                <a:latin typeface="Times New Roman" pitchFamily="18" charset="0"/>
                <a:ea typeface="標楷體" pitchFamily="65" charset="-120"/>
              </a:rPr>
              <a:t>群適合以下的應用</a:t>
            </a:r>
            <a:r>
              <a:rPr kumimoji="1" lang="zh-TW" altLang="en-US" sz="2400" b="0" dirty="0" smtClean="0">
                <a:solidFill>
                  <a:schemeClr val="tx1"/>
                </a:solidFill>
                <a:latin typeface="Times New Roman" pitchFamily="18" charset="0"/>
                <a:ea typeface="標楷體" pitchFamily="65" charset="-120"/>
              </a:rPr>
              <a:t>：</a:t>
            </a:r>
            <a:endParaRPr kumimoji="1" lang="en-US" altLang="zh-TW" sz="2400" b="0" dirty="0" smtClean="0">
              <a:solidFill>
                <a:schemeClr val="tx1"/>
              </a:solidFill>
              <a:latin typeface="Times New Roman" pitchFamily="18" charset="0"/>
              <a:ea typeface="標楷體" pitchFamily="65" charset="-120"/>
            </a:endParaRPr>
          </a:p>
          <a:p>
            <a:pPr marL="457200" indent="-457200">
              <a:lnSpc>
                <a:spcPct val="100000"/>
              </a:lnSpc>
              <a:buAutoNum type="arabicPeriod"/>
            </a:pPr>
            <a:endParaRPr kumimoji="1" lang="en-US" altLang="zh-TW" sz="2400" b="0" dirty="0" smtClean="0">
              <a:solidFill>
                <a:schemeClr val="tx1"/>
              </a:solidFill>
              <a:latin typeface="Times New Roman" pitchFamily="18" charset="0"/>
              <a:ea typeface="標楷體" pitchFamily="65" charset="-120"/>
            </a:endParaRPr>
          </a:p>
          <a:p>
            <a:pPr marL="457200" indent="-457200">
              <a:lnSpc>
                <a:spcPct val="100000"/>
              </a:lnSpc>
              <a:buAutoNum type="arabicPeriod"/>
            </a:pPr>
            <a:r>
              <a:rPr kumimoji="1" lang="zh-TW" altLang="en-US" sz="2400" b="0" dirty="0" smtClean="0">
                <a:solidFill>
                  <a:schemeClr val="tx1"/>
                </a:solidFill>
                <a:latin typeface="Times New Roman" pitchFamily="18" charset="0"/>
                <a:ea typeface="標楷體" pitchFamily="65" charset="-120"/>
              </a:rPr>
              <a:t>文件</a:t>
            </a:r>
            <a:r>
              <a:rPr kumimoji="1" lang="zh-TW" altLang="en-US" sz="2400" b="0" dirty="0">
                <a:solidFill>
                  <a:schemeClr val="tx1"/>
                </a:solidFill>
                <a:latin typeface="Times New Roman" pitchFamily="18" charset="0"/>
                <a:ea typeface="標楷體" pitchFamily="65" charset="-120"/>
              </a:rPr>
              <a:t>分</a:t>
            </a:r>
            <a:r>
              <a:rPr kumimoji="1" lang="zh-TW" altLang="en-US" sz="2400" b="0" dirty="0" smtClean="0">
                <a:solidFill>
                  <a:schemeClr val="tx1"/>
                </a:solidFill>
                <a:latin typeface="Times New Roman" pitchFamily="18" charset="0"/>
                <a:ea typeface="標楷體" pitchFamily="65" charset="-120"/>
              </a:rPr>
              <a:t>群</a:t>
            </a:r>
            <a:endParaRPr kumimoji="1" lang="en-US" altLang="zh-TW" sz="2400" b="0" dirty="0" smtClean="0">
              <a:solidFill>
                <a:schemeClr val="tx1"/>
              </a:solidFill>
              <a:latin typeface="Times New Roman" pitchFamily="18" charset="0"/>
              <a:ea typeface="標楷體" pitchFamily="65" charset="-120"/>
            </a:endParaRPr>
          </a:p>
          <a:p>
            <a:pPr marL="457200" indent="-457200">
              <a:lnSpc>
                <a:spcPct val="100000"/>
              </a:lnSpc>
              <a:buAutoNum type="arabicPeriod"/>
            </a:pPr>
            <a:r>
              <a:rPr kumimoji="1" lang="zh-TW" altLang="en-US" sz="2400" b="0" dirty="0">
                <a:solidFill>
                  <a:schemeClr val="tx1"/>
                </a:solidFill>
                <a:latin typeface="Times New Roman" pitchFamily="18" charset="0"/>
                <a:ea typeface="標楷體" pitchFamily="65" charset="-120"/>
              </a:rPr>
              <a:t>客戶區</a:t>
            </a:r>
            <a:r>
              <a:rPr kumimoji="1" lang="zh-TW" altLang="en-US" sz="2400" b="0" dirty="0" smtClean="0">
                <a:solidFill>
                  <a:schemeClr val="tx1"/>
                </a:solidFill>
                <a:latin typeface="Times New Roman" pitchFamily="18" charset="0"/>
                <a:ea typeface="標楷體" pitchFamily="65" charset="-120"/>
              </a:rPr>
              <a:t>隔</a:t>
            </a:r>
            <a:endParaRPr kumimoji="1" lang="en-US" altLang="zh-TW" sz="2400" b="0" dirty="0" smtClean="0">
              <a:solidFill>
                <a:schemeClr val="tx1"/>
              </a:solidFill>
              <a:latin typeface="Times New Roman" pitchFamily="18" charset="0"/>
              <a:ea typeface="標楷體" pitchFamily="65" charset="-120"/>
            </a:endParaRPr>
          </a:p>
          <a:p>
            <a:pPr marL="457200" indent="-457200">
              <a:lnSpc>
                <a:spcPct val="100000"/>
              </a:lnSpc>
              <a:buAutoNum type="arabicPeriod"/>
            </a:pPr>
            <a:r>
              <a:rPr kumimoji="1" lang="zh-TW" altLang="en-US" sz="2400" b="0" dirty="0">
                <a:solidFill>
                  <a:schemeClr val="tx1"/>
                </a:solidFill>
                <a:latin typeface="Times New Roman" pitchFamily="18" charset="0"/>
                <a:ea typeface="標楷體" pitchFamily="65" charset="-120"/>
              </a:rPr>
              <a:t>詐欺偵測</a:t>
            </a:r>
          </a:p>
        </p:txBody>
      </p:sp>
    </p:spTree>
    <p:extLst>
      <p:ext uri="{BB962C8B-B14F-4D97-AF65-F5344CB8AC3E}">
        <p14:creationId xmlns:p14="http://schemas.microsoft.com/office/powerpoint/2010/main" val="2482355936"/>
      </p:ext>
    </p:extLst>
  </p:cSld>
  <p:clrMapOvr>
    <a:masterClrMapping/>
  </p:clrMapOvr>
  <p:transition advClick="0">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lnSpc>
                <a:spcPct val="100000"/>
              </a:lnSpc>
              <a:buNone/>
            </a:pPr>
            <a:r>
              <a:rPr kumimoji="1" lang="en-US" altLang="zh-TW" sz="2400" b="0" dirty="0" smtClean="0">
                <a:solidFill>
                  <a:schemeClr val="tx1"/>
                </a:solidFill>
                <a:latin typeface="Times New Roman" pitchFamily="18" charset="0"/>
                <a:ea typeface="標楷體" pitchFamily="65" charset="-120"/>
              </a:rPr>
              <a:t>	K-</a:t>
            </a:r>
            <a:r>
              <a:rPr kumimoji="1" lang="zh-TW" altLang="en-US" sz="2400" b="0" dirty="0" smtClean="0">
                <a:solidFill>
                  <a:schemeClr val="tx1"/>
                </a:solidFill>
                <a:latin typeface="Times New Roman" pitchFamily="18" charset="0"/>
                <a:ea typeface="標楷體" pitchFamily="65" charset="-120"/>
              </a:rPr>
              <a:t>平均</a:t>
            </a:r>
            <a:r>
              <a:rPr kumimoji="1" lang="zh-TW" altLang="en-US" sz="2400" b="0" dirty="0">
                <a:solidFill>
                  <a:schemeClr val="tx1"/>
                </a:solidFill>
                <a:latin typeface="Times New Roman" pitchFamily="18" charset="0"/>
                <a:ea typeface="標楷體" pitchFamily="65" charset="-120"/>
              </a:rPr>
              <a:t>分群法很容易從給定的數據集形成一定數量的分群，首先隨機選取</a:t>
            </a:r>
            <a:r>
              <a:rPr kumimoji="1" lang="en-US" altLang="zh-TW" sz="2400" b="0" dirty="0" smtClean="0">
                <a:solidFill>
                  <a:schemeClr val="tx1"/>
                </a:solidFill>
                <a:latin typeface="Times New Roman" pitchFamily="18" charset="0"/>
                <a:ea typeface="標楷體" pitchFamily="65" charset="-120"/>
              </a:rPr>
              <a:t>K</a:t>
            </a:r>
            <a:r>
              <a:rPr kumimoji="1" lang="zh-TW" altLang="en-US" sz="2400" b="0" dirty="0" smtClean="0">
                <a:solidFill>
                  <a:schemeClr val="tx1"/>
                </a:solidFill>
                <a:latin typeface="Times New Roman" pitchFamily="18" charset="0"/>
                <a:ea typeface="標楷體" pitchFamily="65" charset="-120"/>
              </a:rPr>
              <a:t>個資料點</a:t>
            </a:r>
            <a:r>
              <a:rPr kumimoji="1" lang="zh-TW" altLang="en-US" sz="2400" b="0" dirty="0">
                <a:solidFill>
                  <a:schemeClr val="tx1"/>
                </a:solidFill>
                <a:latin typeface="Times New Roman" pitchFamily="18" charset="0"/>
                <a:ea typeface="標楷體" pitchFamily="65" charset="-120"/>
              </a:rPr>
              <a:t>當作群中心，並將每個資料點加到最近群中心的集群，接著重新計算每個集群的群</a:t>
            </a:r>
            <a:r>
              <a:rPr kumimoji="1" lang="zh-TW" altLang="en-US" sz="2400" b="0" dirty="0" smtClean="0">
                <a:solidFill>
                  <a:schemeClr val="tx1"/>
                </a:solidFill>
                <a:latin typeface="Times New Roman" pitchFamily="18" charset="0"/>
                <a:ea typeface="標楷體" pitchFamily="65" charset="-120"/>
              </a:rPr>
              <a:t>中心</a:t>
            </a:r>
            <a:r>
              <a:rPr kumimoji="1" lang="zh-TW" altLang="en-US" sz="2400" b="0" dirty="0">
                <a:solidFill>
                  <a:schemeClr val="tx1"/>
                </a:solidFill>
                <a:latin typeface="Times New Roman" pitchFamily="18" charset="0"/>
                <a:ea typeface="標楷體" pitchFamily="65" charset="-120"/>
              </a:rPr>
              <a:t>，直到所有集群的群中心不再發生變化為止。演算法如以下的步驟</a:t>
            </a:r>
            <a:r>
              <a:rPr kumimoji="1" lang="zh-TW" altLang="en-US" sz="2400" b="0" dirty="0" smtClean="0">
                <a:solidFill>
                  <a:schemeClr val="tx1"/>
                </a:solidFill>
                <a:latin typeface="Times New Roman" pitchFamily="18" charset="0"/>
                <a:ea typeface="標楷體" pitchFamily="65" charset="-120"/>
              </a:rPr>
              <a:t>：</a:t>
            </a:r>
            <a:endParaRPr kumimoji="1" lang="en-US" altLang="zh-TW" sz="2400" b="0" dirty="0" smtClean="0">
              <a:solidFill>
                <a:schemeClr val="tx1"/>
              </a:solidFill>
              <a:latin typeface="Times New Roman" pitchFamily="18" charset="0"/>
              <a:ea typeface="標楷體" pitchFamily="65" charset="-120"/>
            </a:endParaRPr>
          </a:p>
          <a:p>
            <a:pPr marL="0" indent="0">
              <a:lnSpc>
                <a:spcPct val="100000"/>
              </a:lnSpc>
              <a:buNone/>
            </a:pPr>
            <a:endParaRPr kumimoji="1" lang="en-US" altLang="zh-TW" sz="2400" b="0" dirty="0" smtClean="0">
              <a:solidFill>
                <a:schemeClr val="tx1"/>
              </a:solidFill>
              <a:latin typeface="Times New Roman" pitchFamily="18" charset="0"/>
              <a:ea typeface="標楷體" pitchFamily="65" charset="-120"/>
            </a:endParaRPr>
          </a:p>
          <a:p>
            <a:pPr marL="0" indent="0">
              <a:lnSpc>
                <a:spcPct val="100000"/>
              </a:lnSpc>
              <a:buNone/>
            </a:pPr>
            <a:r>
              <a:rPr kumimoji="1" lang="en-US" altLang="zh-TW" sz="2400" b="0" dirty="0" smtClean="0">
                <a:solidFill>
                  <a:schemeClr val="tx1"/>
                </a:solidFill>
                <a:latin typeface="Times New Roman" pitchFamily="18" charset="0"/>
                <a:ea typeface="標楷體" pitchFamily="65" charset="-120"/>
              </a:rPr>
              <a:t>1</a:t>
            </a:r>
            <a:r>
              <a:rPr kumimoji="1" lang="en-US" altLang="zh-TW" sz="2400" b="0" dirty="0">
                <a:solidFill>
                  <a:schemeClr val="tx1"/>
                </a:solidFill>
                <a:latin typeface="Times New Roman" pitchFamily="18" charset="0"/>
                <a:ea typeface="標楷體" pitchFamily="65" charset="-120"/>
              </a:rPr>
              <a:t>. </a:t>
            </a:r>
            <a:r>
              <a:rPr kumimoji="1" lang="zh-TW" altLang="en-US" sz="2400" b="0" dirty="0">
                <a:solidFill>
                  <a:schemeClr val="tx1"/>
                </a:solidFill>
                <a:latin typeface="Times New Roman" pitchFamily="18" charset="0"/>
                <a:ea typeface="標楷體" pitchFamily="65" charset="-120"/>
              </a:rPr>
              <a:t>隨機選取資料集</a:t>
            </a:r>
            <a:r>
              <a:rPr kumimoji="1" lang="en-US" altLang="zh-TW" sz="2400" b="0" dirty="0" smtClean="0">
                <a:solidFill>
                  <a:schemeClr val="tx1"/>
                </a:solidFill>
                <a:latin typeface="Times New Roman" pitchFamily="18" charset="0"/>
                <a:ea typeface="標楷體" pitchFamily="65" charset="-120"/>
              </a:rPr>
              <a:t>K</a:t>
            </a:r>
            <a:r>
              <a:rPr kumimoji="1" lang="zh-TW" altLang="en-US" sz="2400" b="0" dirty="0" smtClean="0">
                <a:solidFill>
                  <a:schemeClr val="tx1"/>
                </a:solidFill>
                <a:latin typeface="Times New Roman" pitchFamily="18" charset="0"/>
                <a:ea typeface="標楷體" pitchFamily="65" charset="-120"/>
              </a:rPr>
              <a:t>個</a:t>
            </a:r>
            <a:r>
              <a:rPr kumimoji="1" lang="zh-TW" altLang="en-US" sz="2400" b="0" dirty="0">
                <a:solidFill>
                  <a:schemeClr val="tx1"/>
                </a:solidFill>
                <a:latin typeface="Times New Roman" pitchFamily="18" charset="0"/>
                <a:ea typeface="標楷體" pitchFamily="65" charset="-120"/>
              </a:rPr>
              <a:t>點當作群中心。</a:t>
            </a:r>
          </a:p>
          <a:p>
            <a:pPr marL="266700" indent="-266700">
              <a:lnSpc>
                <a:spcPct val="100000"/>
              </a:lnSpc>
              <a:buNone/>
            </a:pPr>
            <a:r>
              <a:rPr kumimoji="1" lang="en-US" altLang="zh-TW" sz="2400" b="0" dirty="0">
                <a:solidFill>
                  <a:schemeClr val="tx1"/>
                </a:solidFill>
                <a:latin typeface="Times New Roman" pitchFamily="18" charset="0"/>
                <a:ea typeface="標楷體" pitchFamily="65" charset="-120"/>
              </a:rPr>
              <a:t>2</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資料</a:t>
            </a:r>
            <a:r>
              <a:rPr kumimoji="1" lang="zh-TW" altLang="en-US" sz="2400" b="0" dirty="0">
                <a:solidFill>
                  <a:schemeClr val="tx1"/>
                </a:solidFill>
                <a:latin typeface="Times New Roman" pitchFamily="18" charset="0"/>
                <a:ea typeface="標楷體" pitchFamily="65" charset="-120"/>
              </a:rPr>
              <a:t>集中的每個點計算與</a:t>
            </a:r>
            <a:r>
              <a:rPr kumimoji="1" lang="en-US" altLang="zh-TW" sz="2400" b="0" dirty="0" smtClean="0">
                <a:solidFill>
                  <a:schemeClr val="tx1"/>
                </a:solidFill>
                <a:latin typeface="Times New Roman" pitchFamily="18" charset="0"/>
                <a:ea typeface="標楷體" pitchFamily="65" charset="-120"/>
              </a:rPr>
              <a:t>K</a:t>
            </a:r>
            <a:r>
              <a:rPr kumimoji="1" lang="zh-TW" altLang="en-US" sz="2400" b="0" dirty="0" smtClean="0">
                <a:solidFill>
                  <a:schemeClr val="tx1"/>
                </a:solidFill>
                <a:latin typeface="Times New Roman" pitchFamily="18" charset="0"/>
                <a:ea typeface="標楷體" pitchFamily="65" charset="-120"/>
              </a:rPr>
              <a:t>個</a:t>
            </a:r>
            <a:r>
              <a:rPr kumimoji="1" lang="zh-TW" altLang="en-US" sz="2400" b="0" dirty="0">
                <a:solidFill>
                  <a:schemeClr val="tx1"/>
                </a:solidFill>
                <a:latin typeface="Times New Roman" pitchFamily="18" charset="0"/>
                <a:ea typeface="標楷體" pitchFamily="65" charset="-120"/>
              </a:rPr>
              <a:t>群中心的距離，選擇距離最近的群中心加入該群</a:t>
            </a:r>
            <a:r>
              <a:rPr kumimoji="1" lang="zh-TW" altLang="en-US" sz="2400" b="0" dirty="0" smtClean="0">
                <a:solidFill>
                  <a:schemeClr val="tx1"/>
                </a:solidFill>
                <a:latin typeface="Times New Roman" pitchFamily="18" charset="0"/>
                <a:ea typeface="標楷體" pitchFamily="65" charset="-120"/>
              </a:rPr>
              <a:t>。</a:t>
            </a:r>
            <a:endParaRPr kumimoji="1" lang="en-US" altLang="zh-TW" sz="2400" b="0" dirty="0" smtClean="0">
              <a:solidFill>
                <a:schemeClr val="tx1"/>
              </a:solidFill>
              <a:latin typeface="Times New Roman" pitchFamily="18" charset="0"/>
              <a:ea typeface="標楷體" pitchFamily="65" charset="-120"/>
            </a:endParaRPr>
          </a:p>
          <a:p>
            <a:pPr marL="355600" indent="-355600">
              <a:lnSpc>
                <a:spcPct val="100000"/>
              </a:lnSpc>
              <a:buNone/>
            </a:pPr>
            <a:r>
              <a:rPr kumimoji="1" lang="en-US" altLang="zh-TW" sz="2400" b="0" dirty="0">
                <a:solidFill>
                  <a:schemeClr val="tx1"/>
                </a:solidFill>
                <a:latin typeface="Times New Roman" pitchFamily="18" charset="0"/>
                <a:ea typeface="標楷體" pitchFamily="65" charset="-120"/>
              </a:rPr>
              <a:t>3. </a:t>
            </a:r>
            <a:r>
              <a:rPr kumimoji="1" lang="zh-TW" altLang="en-US" sz="2400" b="0" dirty="0">
                <a:solidFill>
                  <a:schemeClr val="tx1"/>
                </a:solidFill>
                <a:latin typeface="Times New Roman" pitchFamily="18" charset="0"/>
                <a:ea typeface="標楷體" pitchFamily="65" charset="-120"/>
              </a:rPr>
              <a:t>每一群重新計算群中心，如果所有群中心都不再變化，則分群結束。</a:t>
            </a:r>
          </a:p>
          <a:p>
            <a:pPr marL="0" indent="0">
              <a:lnSpc>
                <a:spcPct val="100000"/>
              </a:lnSpc>
              <a:buNone/>
            </a:pPr>
            <a:r>
              <a:rPr kumimoji="1" lang="en-US" altLang="zh-TW" sz="2400" b="0" dirty="0">
                <a:solidFill>
                  <a:schemeClr val="tx1"/>
                </a:solidFill>
                <a:latin typeface="Times New Roman" pitchFamily="18" charset="0"/>
                <a:ea typeface="標楷體" pitchFamily="65" charset="-120"/>
              </a:rPr>
              <a:t>4. </a:t>
            </a:r>
            <a:r>
              <a:rPr kumimoji="1" lang="zh-TW" altLang="en-US" sz="2400" b="0" dirty="0">
                <a:solidFill>
                  <a:schemeClr val="tx1"/>
                </a:solidFill>
                <a:latin typeface="Times New Roman" pitchFamily="18" charset="0"/>
                <a:ea typeface="標楷體" pitchFamily="65" charset="-120"/>
              </a:rPr>
              <a:t>繼續執行步驟</a:t>
            </a:r>
            <a:r>
              <a:rPr kumimoji="1" lang="en-US" altLang="zh-TW" sz="2400" b="0" dirty="0">
                <a:solidFill>
                  <a:schemeClr val="tx1"/>
                </a:solidFill>
                <a:latin typeface="Times New Roman" pitchFamily="18" charset="0"/>
                <a:ea typeface="標楷體" pitchFamily="65" charset="-120"/>
              </a:rPr>
              <a:t>(2) </a:t>
            </a:r>
            <a:r>
              <a:rPr kumimoji="1" lang="zh-TW" altLang="en-US" sz="2400" b="0" dirty="0">
                <a:solidFill>
                  <a:schemeClr val="tx1"/>
                </a:solidFill>
                <a:latin typeface="Times New Roman" pitchFamily="18" charset="0"/>
                <a:ea typeface="標楷體" pitchFamily="65" charset="-120"/>
              </a:rPr>
              <a:t>至</a:t>
            </a:r>
            <a:r>
              <a:rPr kumimoji="1" lang="en-US" altLang="zh-TW" sz="2400" b="0" dirty="0">
                <a:solidFill>
                  <a:schemeClr val="tx1"/>
                </a:solidFill>
                <a:latin typeface="Times New Roman" pitchFamily="18" charset="0"/>
                <a:ea typeface="標楷體" pitchFamily="65" charset="-120"/>
              </a:rPr>
              <a:t>(3)</a:t>
            </a:r>
            <a:r>
              <a:rPr kumimoji="1" lang="zh-TW" altLang="en-US" sz="2400" b="0" dirty="0" smtClean="0">
                <a:solidFill>
                  <a:schemeClr val="tx1"/>
                </a:solidFill>
                <a:latin typeface="Times New Roman" pitchFamily="18" charset="0"/>
                <a:ea typeface="標楷體" pitchFamily="65" charset="-120"/>
              </a:rPr>
              <a:t>。</a:t>
            </a:r>
            <a:endParaRPr kumimoji="1" lang="zh-TW" altLang="en-US" sz="2400" b="0" dirty="0">
              <a:solidFill>
                <a:schemeClr val="tx1"/>
              </a:solidFill>
              <a:latin typeface="Times New Roman" pitchFamily="18" charset="0"/>
              <a:ea typeface="標楷體" pitchFamily="65" charset="-120"/>
            </a:endParaRPr>
          </a:p>
        </p:txBody>
      </p:sp>
    </p:spTree>
    <p:extLst>
      <p:ext uri="{BB962C8B-B14F-4D97-AF65-F5344CB8AC3E}">
        <p14:creationId xmlns:p14="http://schemas.microsoft.com/office/powerpoint/2010/main" val="2756756851"/>
      </p:ext>
    </p:extLst>
  </p:cSld>
  <p:clrMapOvr>
    <a:masterClrMapping/>
  </p:clrMapOvr>
  <p:transition advClick="0">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kumimoji="1" lang="zh-TW" altLang="en-US" sz="2400" b="0" dirty="0">
                <a:solidFill>
                  <a:schemeClr val="tx1"/>
                </a:solidFill>
                <a:latin typeface="Times New Roman" pitchFamily="18" charset="0"/>
                <a:ea typeface="標楷體" pitchFamily="65" charset="-120"/>
              </a:rPr>
              <a:t>以下舉個例子來說明</a:t>
            </a:r>
            <a:r>
              <a:rPr kumimoji="1" lang="en-US" altLang="zh-TW" sz="2400" b="0" dirty="0">
                <a:solidFill>
                  <a:schemeClr val="tx1"/>
                </a:solidFill>
                <a:latin typeface="Times New Roman" pitchFamily="18" charset="0"/>
                <a:ea typeface="標楷體" pitchFamily="65" charset="-120"/>
              </a:rPr>
              <a:t>K- </a:t>
            </a:r>
            <a:r>
              <a:rPr kumimoji="1" lang="zh-TW" altLang="en-US" sz="2400" b="0" dirty="0">
                <a:solidFill>
                  <a:schemeClr val="tx1"/>
                </a:solidFill>
                <a:latin typeface="Times New Roman" pitchFamily="18" charset="0"/>
                <a:ea typeface="標楷體" pitchFamily="65" charset="-120"/>
              </a:rPr>
              <a:t>平均分群法的詳細</a:t>
            </a:r>
            <a:r>
              <a:rPr kumimoji="1" lang="zh-TW" altLang="en-US" sz="2400" b="0" dirty="0" smtClean="0">
                <a:solidFill>
                  <a:schemeClr val="tx1"/>
                </a:solidFill>
                <a:latin typeface="Times New Roman" pitchFamily="18" charset="0"/>
                <a:ea typeface="標楷體" pitchFamily="65" charset="-120"/>
              </a:rPr>
              <a:t>作法</a:t>
            </a:r>
            <a:endParaRPr kumimoji="1" lang="en-US" altLang="zh-TW" sz="2400" b="0" dirty="0" smtClean="0">
              <a:solidFill>
                <a:schemeClr val="tx1"/>
              </a:solidFill>
              <a:latin typeface="Times New Roman" pitchFamily="18" charset="0"/>
              <a:ea typeface="標楷體" pitchFamily="65" charset="-120"/>
            </a:endParaRPr>
          </a:p>
          <a:p>
            <a:pPr marL="0" indent="0">
              <a:lnSpc>
                <a:spcPct val="100000"/>
              </a:lnSpc>
              <a:buNone/>
            </a:pPr>
            <a:r>
              <a:rPr kumimoji="1" lang="en-US" altLang="zh-TW" sz="2400" b="0" dirty="0" smtClean="0">
                <a:solidFill>
                  <a:schemeClr val="tx1"/>
                </a:solidFill>
                <a:latin typeface="Times New Roman" pitchFamily="18" charset="0"/>
                <a:ea typeface="標楷體" pitchFamily="65" charset="-120"/>
              </a:rPr>
              <a:t>1.</a:t>
            </a:r>
            <a:r>
              <a:rPr kumimoji="1" lang="zh-TW" altLang="en-US" sz="2400" b="0" dirty="0" smtClean="0">
                <a:solidFill>
                  <a:schemeClr val="tx1"/>
                </a:solidFill>
                <a:latin typeface="Times New Roman" pitchFamily="18" charset="0"/>
                <a:ea typeface="標楷體" pitchFamily="65" charset="-120"/>
              </a:rPr>
              <a:t>第一</a:t>
            </a:r>
            <a:r>
              <a:rPr kumimoji="1" lang="zh-TW" altLang="en-US" sz="2400" b="0" dirty="0">
                <a:solidFill>
                  <a:schemeClr val="tx1"/>
                </a:solidFill>
                <a:latin typeface="Times New Roman" pitchFamily="18" charset="0"/>
                <a:ea typeface="標楷體" pitchFamily="65" charset="-120"/>
              </a:rPr>
              <a:t>回合，步驟</a:t>
            </a:r>
            <a:r>
              <a:rPr kumimoji="1" lang="en-US" altLang="zh-TW" sz="2400" b="0" dirty="0">
                <a:solidFill>
                  <a:schemeClr val="tx1"/>
                </a:solidFill>
                <a:latin typeface="Times New Roman" pitchFamily="18" charset="0"/>
                <a:ea typeface="標楷體" pitchFamily="65" charset="-120"/>
              </a:rPr>
              <a:t>(1</a:t>
            </a:r>
            <a:r>
              <a:rPr kumimoji="1" lang="en-US" altLang="zh-TW" sz="2400" b="0" dirty="0" smtClean="0">
                <a:solidFill>
                  <a:schemeClr val="tx1"/>
                </a:solidFill>
                <a:latin typeface="Times New Roman" pitchFamily="18" charset="0"/>
                <a:ea typeface="標楷體" pitchFamily="65" charset="-120"/>
              </a:rPr>
              <a:t>)</a:t>
            </a:r>
          </a:p>
          <a:p>
            <a:pPr marL="0" indent="0">
              <a:lnSpc>
                <a:spcPct val="100000"/>
              </a:lnSpc>
              <a:buNone/>
            </a:pPr>
            <a:r>
              <a:rPr kumimoji="1" lang="en-US" altLang="zh-TW" sz="2400" b="0" dirty="0" smtClean="0">
                <a:solidFill>
                  <a:schemeClr val="tx1"/>
                </a:solidFill>
                <a:latin typeface="Times New Roman" pitchFamily="18" charset="0"/>
                <a:ea typeface="標楷體" pitchFamily="65" charset="-120"/>
              </a:rPr>
              <a:t>    </a:t>
            </a:r>
            <a:r>
              <a:rPr kumimoji="1" lang="zh-TW" altLang="en-US" sz="2400" b="0" dirty="0" smtClean="0">
                <a:solidFill>
                  <a:schemeClr val="tx1"/>
                </a:solidFill>
                <a:latin typeface="Times New Roman" pitchFamily="18" charset="0"/>
                <a:ea typeface="標楷體" pitchFamily="65" charset="-120"/>
              </a:rPr>
              <a:t>隨機</a:t>
            </a:r>
            <a:r>
              <a:rPr kumimoji="1" lang="zh-TW" altLang="en-US" sz="2400" b="0" dirty="0">
                <a:solidFill>
                  <a:schemeClr val="tx1"/>
                </a:solidFill>
                <a:latin typeface="Times New Roman" pitchFamily="18" charset="0"/>
                <a:ea typeface="標楷體" pitchFamily="65" charset="-120"/>
              </a:rPr>
              <a:t>選擇</a:t>
            </a:r>
            <a:r>
              <a:rPr kumimoji="1" lang="en-US" altLang="zh-TW" sz="2400" b="0" dirty="0">
                <a:solidFill>
                  <a:schemeClr val="tx1"/>
                </a:solidFill>
                <a:latin typeface="Times New Roman" pitchFamily="18" charset="0"/>
                <a:ea typeface="標楷體" pitchFamily="65" charset="-120"/>
              </a:rPr>
              <a:t>2 </a:t>
            </a:r>
            <a:r>
              <a:rPr kumimoji="1" lang="zh-TW" altLang="en-US" sz="2400" b="0" dirty="0">
                <a:solidFill>
                  <a:schemeClr val="tx1"/>
                </a:solidFill>
                <a:latin typeface="Times New Roman" pitchFamily="18" charset="0"/>
                <a:ea typeface="標楷體" pitchFamily="65" charset="-120"/>
              </a:rPr>
              <a:t>個點當做群中心，假設選到</a:t>
            </a:r>
            <a:r>
              <a:rPr kumimoji="1" lang="en-US" altLang="zh-TW" sz="2400" b="0" dirty="0">
                <a:solidFill>
                  <a:schemeClr val="tx1"/>
                </a:solidFill>
                <a:latin typeface="Times New Roman" pitchFamily="18" charset="0"/>
                <a:ea typeface="標楷體" pitchFamily="65" charset="-120"/>
              </a:rPr>
              <a:t>B </a:t>
            </a:r>
            <a:r>
              <a:rPr kumimoji="1" lang="zh-TW" altLang="en-US" sz="2400" b="0" dirty="0">
                <a:solidFill>
                  <a:schemeClr val="tx1"/>
                </a:solidFill>
                <a:latin typeface="Times New Roman" pitchFamily="18" charset="0"/>
                <a:ea typeface="標楷體" pitchFamily="65" charset="-120"/>
              </a:rPr>
              <a:t>和</a:t>
            </a:r>
            <a:r>
              <a:rPr kumimoji="1" lang="en-US" altLang="zh-TW" sz="2400" b="0" dirty="0" smtClean="0">
                <a:solidFill>
                  <a:schemeClr val="tx1"/>
                </a:solidFill>
                <a:latin typeface="Times New Roman" pitchFamily="18" charset="0"/>
                <a:ea typeface="標楷體" pitchFamily="65" charset="-120"/>
              </a:rPr>
              <a:t>C</a:t>
            </a:r>
            <a:r>
              <a:rPr kumimoji="1" lang="zh-TW" altLang="en-US" sz="2400" b="0" dirty="0" smtClean="0">
                <a:solidFill>
                  <a:schemeClr val="tx1"/>
                </a:solidFill>
                <a:latin typeface="Times New Roman" pitchFamily="18" charset="0"/>
                <a:ea typeface="標楷體" pitchFamily="65" charset="-120"/>
              </a:rPr>
              <a:t>兩點。</a:t>
            </a:r>
            <a:endParaRPr kumimoji="1" lang="en-US" altLang="zh-TW" sz="2400" b="0" dirty="0">
              <a:solidFill>
                <a:schemeClr val="tx1"/>
              </a:solidFill>
              <a:latin typeface="Times New Roman" pitchFamily="18" charset="0"/>
              <a:ea typeface="標楷體" pitchFamily="65" charset="-120"/>
            </a:endParaRPr>
          </a:p>
          <a:p>
            <a:pPr marL="0" indent="0">
              <a:buNone/>
            </a:pPr>
            <a:r>
              <a:rPr kumimoji="1" lang="en-US" altLang="zh-TW" sz="2400" b="0" dirty="0" smtClean="0">
                <a:solidFill>
                  <a:schemeClr val="tx1"/>
                </a:solidFill>
                <a:latin typeface="Times New Roman" pitchFamily="18" charset="0"/>
                <a:ea typeface="標楷體" pitchFamily="65" charset="-120"/>
              </a:rPr>
              <a:t>2</a:t>
            </a:r>
            <a:r>
              <a:rPr kumimoji="1" lang="en-US" altLang="zh-TW" sz="2400" b="0" dirty="0">
                <a:solidFill>
                  <a:schemeClr val="tx1"/>
                </a:solidFill>
                <a:latin typeface="Times New Roman" pitchFamily="18" charset="0"/>
                <a:ea typeface="標楷體" pitchFamily="65" charset="-120"/>
              </a:rPr>
              <a:t>. </a:t>
            </a:r>
            <a:r>
              <a:rPr kumimoji="1" lang="zh-TW" altLang="en-US" sz="2400" b="0" dirty="0" smtClean="0">
                <a:solidFill>
                  <a:schemeClr val="tx1"/>
                </a:solidFill>
                <a:latin typeface="Times New Roman" pitchFamily="18" charset="0"/>
                <a:ea typeface="標楷體" pitchFamily="65" charset="-120"/>
              </a:rPr>
              <a:t>第一</a:t>
            </a:r>
            <a:r>
              <a:rPr kumimoji="1" lang="zh-TW" altLang="en-US" sz="2400" b="0" dirty="0">
                <a:solidFill>
                  <a:schemeClr val="tx1"/>
                </a:solidFill>
                <a:latin typeface="Times New Roman" pitchFamily="18" charset="0"/>
                <a:ea typeface="標楷體" pitchFamily="65" charset="-120"/>
              </a:rPr>
              <a:t>回合，步驟</a:t>
            </a:r>
            <a:r>
              <a:rPr kumimoji="1" lang="en-US" altLang="zh-TW" sz="2400" b="0" dirty="0">
                <a:solidFill>
                  <a:schemeClr val="tx1"/>
                </a:solidFill>
                <a:latin typeface="Times New Roman" pitchFamily="18" charset="0"/>
                <a:ea typeface="標楷體" pitchFamily="65" charset="-120"/>
              </a:rPr>
              <a:t>(2) </a:t>
            </a:r>
          </a:p>
          <a:p>
            <a:pPr marL="0" indent="0">
              <a:lnSpc>
                <a:spcPct val="100000"/>
              </a:lnSpc>
              <a:buNone/>
              <a:tabLst>
                <a:tab pos="531813" algn="l"/>
                <a:tab pos="8072438" algn="r"/>
              </a:tabLst>
            </a:pPr>
            <a:r>
              <a:rPr kumimoji="1" lang="en-US" altLang="zh-TW" sz="2400" b="0" dirty="0">
                <a:solidFill>
                  <a:schemeClr val="tx1"/>
                </a:solidFill>
                <a:latin typeface="Times New Roman" pitchFamily="18" charset="0"/>
                <a:ea typeface="標楷體" pitchFamily="65" charset="-120"/>
              </a:rPr>
              <a:t> </a:t>
            </a:r>
            <a:r>
              <a:rPr kumimoji="1" lang="en-US" altLang="zh-TW" sz="2400" b="0" dirty="0" smtClean="0">
                <a:solidFill>
                  <a:schemeClr val="tx1"/>
                </a:solidFill>
                <a:latin typeface="Times New Roman" pitchFamily="18" charset="0"/>
                <a:ea typeface="標楷體" pitchFamily="65" charset="-120"/>
              </a:rPr>
              <a:t>   </a:t>
            </a:r>
            <a:r>
              <a:rPr kumimoji="1" lang="zh-TW" altLang="en-US" sz="2400" b="0" dirty="0" smtClean="0">
                <a:solidFill>
                  <a:schemeClr val="tx1"/>
                </a:solidFill>
                <a:latin typeface="Times New Roman" pitchFamily="18" charset="0"/>
                <a:ea typeface="標楷體" pitchFamily="65" charset="-120"/>
              </a:rPr>
              <a:t>如</a:t>
            </a:r>
            <a:r>
              <a:rPr kumimoji="1" lang="zh-TW" altLang="en-US" sz="2400" b="0" dirty="0">
                <a:solidFill>
                  <a:schemeClr val="tx1"/>
                </a:solidFill>
                <a:latin typeface="Times New Roman" pitchFamily="18" charset="0"/>
                <a:ea typeface="標楷體" pitchFamily="65" charset="-120"/>
              </a:rPr>
              <a:t>表</a:t>
            </a:r>
            <a:r>
              <a:rPr kumimoji="1" lang="en-US" altLang="zh-TW" sz="2400" b="0" dirty="0">
                <a:solidFill>
                  <a:schemeClr val="tx1"/>
                </a:solidFill>
                <a:latin typeface="Times New Roman" pitchFamily="18" charset="0"/>
                <a:ea typeface="標楷體" pitchFamily="65" charset="-120"/>
              </a:rPr>
              <a:t>4-3(b</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所示</a:t>
            </a:r>
            <a:r>
              <a:rPr kumimoji="1" lang="zh-TW" altLang="en-US" sz="2400" b="0" dirty="0">
                <a:solidFill>
                  <a:schemeClr val="tx1"/>
                </a:solidFill>
                <a:latin typeface="Times New Roman" pitchFamily="18" charset="0"/>
                <a:ea typeface="標楷體" pitchFamily="65" charset="-120"/>
              </a:rPr>
              <a:t>，分別計算</a:t>
            </a:r>
            <a:r>
              <a:rPr kumimoji="1" lang="en-US" altLang="zh-TW" sz="2400" b="0" dirty="0">
                <a:solidFill>
                  <a:schemeClr val="tx1"/>
                </a:solidFill>
                <a:latin typeface="Times New Roman" pitchFamily="18" charset="0"/>
                <a:ea typeface="標楷體" pitchFamily="65" charset="-120"/>
              </a:rPr>
              <a:t>A</a:t>
            </a:r>
            <a:r>
              <a:rPr kumimoji="1" lang="zh-TW" altLang="en-US" sz="2400" b="0" dirty="0">
                <a:solidFill>
                  <a:schemeClr val="tx1"/>
                </a:solidFill>
                <a:latin typeface="Times New Roman" pitchFamily="18" charset="0"/>
                <a:ea typeface="標楷體" pitchFamily="65" charset="-120"/>
              </a:rPr>
              <a:t>、</a:t>
            </a:r>
            <a:r>
              <a:rPr kumimoji="1" lang="en-US" altLang="zh-TW" sz="2400" b="0" dirty="0">
                <a:solidFill>
                  <a:schemeClr val="tx1"/>
                </a:solidFill>
                <a:latin typeface="Times New Roman" pitchFamily="18" charset="0"/>
                <a:ea typeface="標楷體" pitchFamily="65" charset="-120"/>
              </a:rPr>
              <a:t>D</a:t>
            </a:r>
            <a:r>
              <a:rPr kumimoji="1" lang="zh-TW" altLang="en-US" sz="2400" b="0" dirty="0">
                <a:solidFill>
                  <a:schemeClr val="tx1"/>
                </a:solidFill>
                <a:latin typeface="Times New Roman" pitchFamily="18" charset="0"/>
                <a:ea typeface="標楷體" pitchFamily="65" charset="-120"/>
              </a:rPr>
              <a:t>、</a:t>
            </a:r>
            <a:r>
              <a:rPr kumimoji="1" lang="en-US" altLang="zh-TW" sz="2400" b="0" dirty="0">
                <a:solidFill>
                  <a:schemeClr val="tx1"/>
                </a:solidFill>
                <a:latin typeface="Times New Roman" pitchFamily="18" charset="0"/>
                <a:ea typeface="標楷體" pitchFamily="65" charset="-120"/>
              </a:rPr>
              <a:t>E</a:t>
            </a:r>
            <a:r>
              <a:rPr kumimoji="1" lang="zh-TW" altLang="en-US" sz="2400" b="0" dirty="0">
                <a:solidFill>
                  <a:schemeClr val="tx1"/>
                </a:solidFill>
                <a:latin typeface="Times New Roman" pitchFamily="18" charset="0"/>
                <a:ea typeface="標楷體" pitchFamily="65" charset="-120"/>
              </a:rPr>
              <a:t>、</a:t>
            </a:r>
            <a:r>
              <a:rPr kumimoji="1" lang="en-US" altLang="zh-TW" sz="2400" b="0" dirty="0">
                <a:solidFill>
                  <a:schemeClr val="tx1"/>
                </a:solidFill>
                <a:latin typeface="Times New Roman" pitchFamily="18" charset="0"/>
                <a:ea typeface="標楷體" pitchFamily="65" charset="-120"/>
              </a:rPr>
              <a:t>F </a:t>
            </a:r>
            <a:r>
              <a:rPr kumimoji="1" lang="zh-TW" altLang="en-US" sz="2400" b="0" dirty="0">
                <a:solidFill>
                  <a:schemeClr val="tx1"/>
                </a:solidFill>
                <a:latin typeface="Times New Roman" pitchFamily="18" charset="0"/>
                <a:ea typeface="標楷體" pitchFamily="65" charset="-120"/>
              </a:rPr>
              <a:t>到</a:t>
            </a:r>
            <a:r>
              <a:rPr kumimoji="1" lang="en-US" altLang="zh-TW" sz="2400" b="0" dirty="0">
                <a:solidFill>
                  <a:schemeClr val="tx1"/>
                </a:solidFill>
                <a:latin typeface="Times New Roman" pitchFamily="18" charset="0"/>
                <a:ea typeface="標楷體" pitchFamily="65" charset="-120"/>
              </a:rPr>
              <a:t>B </a:t>
            </a:r>
            <a:r>
              <a:rPr kumimoji="1" lang="zh-TW" altLang="en-US" sz="2400" b="0" dirty="0">
                <a:solidFill>
                  <a:schemeClr val="tx1"/>
                </a:solidFill>
                <a:latin typeface="Times New Roman" pitchFamily="18" charset="0"/>
                <a:ea typeface="標楷體" pitchFamily="65" charset="-120"/>
              </a:rPr>
              <a:t>和</a:t>
            </a:r>
            <a:r>
              <a:rPr kumimoji="1" lang="en-US" altLang="zh-TW" sz="2400" b="0" dirty="0" smtClean="0">
                <a:solidFill>
                  <a:schemeClr val="tx1"/>
                </a:solidFill>
                <a:latin typeface="Times New Roman" pitchFamily="18" charset="0"/>
                <a:ea typeface="標楷體" pitchFamily="65" charset="-120"/>
              </a:rPr>
              <a:t>C</a:t>
            </a:r>
            <a:r>
              <a:rPr kumimoji="1" lang="zh-TW" altLang="en-US" sz="2400" b="0" dirty="0" smtClean="0">
                <a:solidFill>
                  <a:schemeClr val="tx1"/>
                </a:solidFill>
                <a:latin typeface="Times New Roman" pitchFamily="18" charset="0"/>
                <a:ea typeface="標楷體" pitchFamily="65" charset="-120"/>
              </a:rPr>
              <a:t>的</a:t>
            </a:r>
            <a:r>
              <a:rPr kumimoji="1" lang="zh-TW" altLang="en-US" sz="2400" b="0" dirty="0">
                <a:solidFill>
                  <a:schemeClr val="tx1"/>
                </a:solidFill>
                <a:latin typeface="Times New Roman" pitchFamily="18" charset="0"/>
                <a:ea typeface="標楷體" pitchFamily="65" charset="-120"/>
              </a:rPr>
              <a:t>距離</a:t>
            </a:r>
            <a:r>
              <a:rPr kumimoji="1" lang="zh-TW" altLang="en-US" sz="2400" b="0" dirty="0" smtClean="0">
                <a:solidFill>
                  <a:schemeClr val="tx1"/>
                </a:solidFill>
                <a:latin typeface="Times New Roman" pitchFamily="18" charset="0"/>
                <a:ea typeface="標楷體" pitchFamily="65" charset="-120"/>
              </a:rPr>
              <a:t>，    </a:t>
            </a:r>
            <a:endParaRPr kumimoji="1" lang="en-US" altLang="zh-TW" sz="2400" b="0" dirty="0" smtClean="0">
              <a:solidFill>
                <a:schemeClr val="tx1"/>
              </a:solidFill>
              <a:latin typeface="Times New Roman" pitchFamily="18" charset="0"/>
              <a:ea typeface="標楷體" pitchFamily="65" charset="-120"/>
            </a:endParaRPr>
          </a:p>
          <a:p>
            <a:pPr marL="0" indent="0">
              <a:buNone/>
              <a:tabLst>
                <a:tab pos="531813" algn="l"/>
                <a:tab pos="8072438" algn="r"/>
              </a:tabLst>
            </a:pPr>
            <a:r>
              <a:rPr kumimoji="1" lang="en-US" altLang="zh-TW" sz="2400" b="0" dirty="0">
                <a:solidFill>
                  <a:schemeClr val="tx1"/>
                </a:solidFill>
                <a:latin typeface="Times New Roman" pitchFamily="18" charset="0"/>
                <a:ea typeface="標楷體" pitchFamily="65" charset="-120"/>
              </a:rPr>
              <a:t> </a:t>
            </a:r>
            <a:r>
              <a:rPr kumimoji="1" lang="en-US" altLang="zh-TW" sz="2400" b="0" dirty="0" smtClean="0">
                <a:solidFill>
                  <a:schemeClr val="tx1"/>
                </a:solidFill>
                <a:latin typeface="Times New Roman" pitchFamily="18" charset="0"/>
                <a:ea typeface="標楷體" pitchFamily="65" charset="-120"/>
              </a:rPr>
              <a:t>   </a:t>
            </a:r>
            <a:r>
              <a:rPr kumimoji="1" lang="zh-TW" altLang="en-US" sz="2400" b="0" dirty="0" smtClean="0">
                <a:solidFill>
                  <a:schemeClr val="tx1"/>
                </a:solidFill>
                <a:latin typeface="Times New Roman" pitchFamily="18" charset="0"/>
                <a:ea typeface="標楷體" pitchFamily="65" charset="-120"/>
              </a:rPr>
              <a:t>如</a:t>
            </a:r>
            <a:r>
              <a:rPr kumimoji="1" lang="zh-TW" altLang="en-US" sz="2400" b="0" dirty="0">
                <a:solidFill>
                  <a:schemeClr val="tx1"/>
                </a:solidFill>
                <a:latin typeface="Times New Roman" pitchFamily="18" charset="0"/>
                <a:ea typeface="標楷體" pitchFamily="65" charset="-120"/>
              </a:rPr>
              <a:t>圖</a:t>
            </a:r>
            <a:r>
              <a:rPr kumimoji="1" lang="en-US" altLang="zh-TW" sz="2400" b="0" dirty="0">
                <a:solidFill>
                  <a:schemeClr val="tx1"/>
                </a:solidFill>
                <a:latin typeface="Times New Roman" pitchFamily="18" charset="0"/>
                <a:ea typeface="標楷體" pitchFamily="65" charset="-120"/>
              </a:rPr>
              <a:t>4-6(b</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所示</a:t>
            </a:r>
            <a:r>
              <a:rPr kumimoji="1" lang="zh-TW" altLang="en-US" sz="2400" b="0" dirty="0">
                <a:solidFill>
                  <a:schemeClr val="tx1"/>
                </a:solidFill>
                <a:latin typeface="Times New Roman" pitchFamily="18" charset="0"/>
                <a:ea typeface="標楷體" pitchFamily="65" charset="-120"/>
              </a:rPr>
              <a:t>，因為</a:t>
            </a:r>
            <a:r>
              <a:rPr kumimoji="1" lang="en-US" altLang="zh-TW" sz="2400" b="0" dirty="0" smtClean="0">
                <a:solidFill>
                  <a:schemeClr val="tx1"/>
                </a:solidFill>
                <a:latin typeface="Times New Roman" pitchFamily="18" charset="0"/>
                <a:ea typeface="標楷體" pitchFamily="65" charset="-120"/>
              </a:rPr>
              <a:t>A</a:t>
            </a:r>
            <a:r>
              <a:rPr kumimoji="1" lang="zh-TW" altLang="en-US" sz="2400" b="0" dirty="0" smtClean="0">
                <a:solidFill>
                  <a:schemeClr val="tx1"/>
                </a:solidFill>
                <a:latin typeface="Times New Roman" pitchFamily="18" charset="0"/>
                <a:ea typeface="標楷體" pitchFamily="65" charset="-120"/>
              </a:rPr>
              <a:t>和</a:t>
            </a:r>
            <a:r>
              <a:rPr kumimoji="1" lang="en-US" altLang="zh-TW" sz="2400" b="0" dirty="0">
                <a:solidFill>
                  <a:schemeClr val="tx1"/>
                </a:solidFill>
                <a:latin typeface="Times New Roman" pitchFamily="18" charset="0"/>
                <a:ea typeface="標楷體" pitchFamily="65" charset="-120"/>
              </a:rPr>
              <a:t>D </a:t>
            </a:r>
            <a:r>
              <a:rPr kumimoji="1" lang="zh-TW" altLang="en-US" sz="2400" b="0" dirty="0">
                <a:solidFill>
                  <a:schemeClr val="tx1"/>
                </a:solidFill>
                <a:latin typeface="Times New Roman" pitchFamily="18" charset="0"/>
                <a:ea typeface="標楷體" pitchFamily="65" charset="-120"/>
              </a:rPr>
              <a:t>離群中心</a:t>
            </a:r>
            <a:r>
              <a:rPr kumimoji="1" lang="en-US" altLang="zh-TW" sz="2400" b="0" dirty="0" smtClean="0">
                <a:solidFill>
                  <a:schemeClr val="tx1"/>
                </a:solidFill>
                <a:latin typeface="Times New Roman" pitchFamily="18" charset="0"/>
                <a:ea typeface="標楷體" pitchFamily="65" charset="-120"/>
              </a:rPr>
              <a:t>B</a:t>
            </a:r>
            <a:r>
              <a:rPr kumimoji="1" lang="zh-TW" altLang="en-US" sz="2400" b="0" dirty="0" smtClean="0">
                <a:solidFill>
                  <a:schemeClr val="tx1"/>
                </a:solidFill>
                <a:latin typeface="Times New Roman" pitchFamily="18" charset="0"/>
                <a:ea typeface="標楷體" pitchFamily="65" charset="-120"/>
              </a:rPr>
              <a:t>比較</a:t>
            </a:r>
            <a:r>
              <a:rPr kumimoji="1" lang="zh-TW" altLang="en-US" sz="2400" b="0" dirty="0">
                <a:solidFill>
                  <a:schemeClr val="tx1"/>
                </a:solidFill>
                <a:latin typeface="Times New Roman" pitchFamily="18" charset="0"/>
                <a:ea typeface="標楷體" pitchFamily="65" charset="-120"/>
              </a:rPr>
              <a:t>近，所以</a:t>
            </a:r>
            <a:r>
              <a:rPr kumimoji="1" lang="en-US" altLang="zh-TW" sz="2400" b="0" dirty="0">
                <a:solidFill>
                  <a:schemeClr val="tx1"/>
                </a:solidFill>
                <a:latin typeface="Times New Roman" pitchFamily="18" charset="0"/>
                <a:ea typeface="標楷體" pitchFamily="65" charset="-120"/>
              </a:rPr>
              <a:t>A</a:t>
            </a:r>
            <a:r>
              <a:rPr kumimoji="1" lang="zh-TW" altLang="en-US" sz="2400" b="0" dirty="0" smtClean="0">
                <a:solidFill>
                  <a:schemeClr val="tx1"/>
                </a:solidFill>
                <a:latin typeface="Times New Roman" pitchFamily="18" charset="0"/>
                <a:ea typeface="標楷體" pitchFamily="65" charset="-120"/>
              </a:rPr>
              <a:t>、</a:t>
            </a:r>
            <a:endParaRPr kumimoji="1" lang="en-US" altLang="zh-TW" sz="2400" b="0" dirty="0" smtClean="0">
              <a:solidFill>
                <a:schemeClr val="tx1"/>
              </a:solidFill>
              <a:latin typeface="Times New Roman" pitchFamily="18" charset="0"/>
              <a:ea typeface="標楷體" pitchFamily="65" charset="-120"/>
            </a:endParaRPr>
          </a:p>
          <a:p>
            <a:pPr marL="0" indent="0">
              <a:lnSpc>
                <a:spcPct val="100000"/>
              </a:lnSpc>
              <a:buNone/>
              <a:tabLst>
                <a:tab pos="531813" algn="l"/>
                <a:tab pos="8072438" algn="r"/>
              </a:tabLst>
            </a:pPr>
            <a:r>
              <a:rPr kumimoji="1" lang="en-US" altLang="zh-TW" sz="2400" b="0" dirty="0">
                <a:solidFill>
                  <a:schemeClr val="tx1"/>
                </a:solidFill>
                <a:latin typeface="Times New Roman" pitchFamily="18" charset="0"/>
                <a:ea typeface="標楷體" pitchFamily="65" charset="-120"/>
              </a:rPr>
              <a:t> </a:t>
            </a:r>
            <a:r>
              <a:rPr kumimoji="1" lang="en-US" altLang="zh-TW" sz="2400" b="0" dirty="0" smtClean="0">
                <a:solidFill>
                  <a:schemeClr val="tx1"/>
                </a:solidFill>
                <a:latin typeface="Times New Roman" pitchFamily="18" charset="0"/>
                <a:ea typeface="標楷體" pitchFamily="65" charset="-120"/>
              </a:rPr>
              <a:t>   B</a:t>
            </a:r>
            <a:r>
              <a:rPr kumimoji="1" lang="zh-TW" altLang="en-US" sz="2400" b="0" dirty="0">
                <a:solidFill>
                  <a:schemeClr val="tx1"/>
                </a:solidFill>
                <a:latin typeface="Times New Roman" pitchFamily="18" charset="0"/>
                <a:ea typeface="標楷體" pitchFamily="65" charset="-120"/>
              </a:rPr>
              <a:t>、</a:t>
            </a:r>
            <a:r>
              <a:rPr kumimoji="1" lang="en-US" altLang="zh-TW" sz="2400" b="0" dirty="0">
                <a:solidFill>
                  <a:schemeClr val="tx1"/>
                </a:solidFill>
                <a:latin typeface="Times New Roman" pitchFamily="18" charset="0"/>
                <a:ea typeface="標楷體" pitchFamily="65" charset="-120"/>
              </a:rPr>
              <a:t>D </a:t>
            </a:r>
            <a:r>
              <a:rPr kumimoji="1" lang="zh-TW" altLang="en-US" sz="2400" b="0" dirty="0">
                <a:solidFill>
                  <a:schemeClr val="tx1"/>
                </a:solidFill>
                <a:latin typeface="Times New Roman" pitchFamily="18" charset="0"/>
                <a:ea typeface="標楷體" pitchFamily="65" charset="-120"/>
              </a:rPr>
              <a:t>歸在第一群；同理，</a:t>
            </a:r>
            <a:r>
              <a:rPr kumimoji="1" lang="en-US" altLang="zh-TW" sz="2400" b="0" dirty="0">
                <a:solidFill>
                  <a:schemeClr val="tx1"/>
                </a:solidFill>
                <a:latin typeface="Times New Roman" pitchFamily="18" charset="0"/>
                <a:ea typeface="標楷體" pitchFamily="65" charset="-120"/>
              </a:rPr>
              <a:t>E </a:t>
            </a:r>
            <a:r>
              <a:rPr kumimoji="1" lang="zh-TW" altLang="en-US" sz="2400" b="0" dirty="0">
                <a:solidFill>
                  <a:schemeClr val="tx1"/>
                </a:solidFill>
                <a:latin typeface="Times New Roman" pitchFamily="18" charset="0"/>
                <a:ea typeface="標楷體" pitchFamily="65" charset="-120"/>
              </a:rPr>
              <a:t>和</a:t>
            </a:r>
            <a:r>
              <a:rPr kumimoji="1" lang="en-US" altLang="zh-TW" sz="2400" b="0" dirty="0">
                <a:solidFill>
                  <a:schemeClr val="tx1"/>
                </a:solidFill>
                <a:latin typeface="Times New Roman" pitchFamily="18" charset="0"/>
                <a:ea typeface="標楷體" pitchFamily="65" charset="-120"/>
              </a:rPr>
              <a:t>F </a:t>
            </a:r>
            <a:endParaRPr kumimoji="1" lang="en-US" altLang="zh-TW" sz="2400" b="0" dirty="0" smtClean="0">
              <a:solidFill>
                <a:schemeClr val="tx1"/>
              </a:solidFill>
              <a:latin typeface="Times New Roman" pitchFamily="18" charset="0"/>
              <a:ea typeface="標楷體" pitchFamily="65" charset="-120"/>
            </a:endParaRPr>
          </a:p>
          <a:p>
            <a:pPr marL="0" indent="0">
              <a:lnSpc>
                <a:spcPct val="100000"/>
              </a:lnSpc>
              <a:buNone/>
              <a:tabLst>
                <a:tab pos="531813" algn="l"/>
                <a:tab pos="8072438" algn="r"/>
              </a:tabLst>
            </a:pPr>
            <a:r>
              <a:rPr kumimoji="1" lang="en-US" altLang="zh-TW" sz="2400" b="0" dirty="0">
                <a:solidFill>
                  <a:schemeClr val="tx1"/>
                </a:solidFill>
                <a:latin typeface="Times New Roman" pitchFamily="18" charset="0"/>
                <a:ea typeface="標楷體" pitchFamily="65" charset="-120"/>
              </a:rPr>
              <a:t> </a:t>
            </a:r>
            <a:r>
              <a:rPr kumimoji="1" lang="en-US" altLang="zh-TW" sz="2400" b="0" dirty="0" smtClean="0">
                <a:solidFill>
                  <a:schemeClr val="tx1"/>
                </a:solidFill>
                <a:latin typeface="Times New Roman" pitchFamily="18" charset="0"/>
                <a:ea typeface="標楷體" pitchFamily="65" charset="-120"/>
              </a:rPr>
              <a:t>   </a:t>
            </a:r>
            <a:r>
              <a:rPr kumimoji="1" lang="zh-TW" altLang="en-US" sz="2400" b="0" dirty="0" smtClean="0">
                <a:solidFill>
                  <a:schemeClr val="tx1"/>
                </a:solidFill>
                <a:latin typeface="Times New Roman" pitchFamily="18" charset="0"/>
                <a:ea typeface="標楷體" pitchFamily="65" charset="-120"/>
              </a:rPr>
              <a:t>離群</a:t>
            </a:r>
            <a:r>
              <a:rPr kumimoji="1" lang="zh-TW" altLang="en-US" sz="2400" b="0" dirty="0">
                <a:solidFill>
                  <a:schemeClr val="tx1"/>
                </a:solidFill>
                <a:latin typeface="Times New Roman" pitchFamily="18" charset="0"/>
                <a:ea typeface="標楷體" pitchFamily="65" charset="-120"/>
              </a:rPr>
              <a:t>中心</a:t>
            </a:r>
            <a:r>
              <a:rPr kumimoji="1" lang="en-US" altLang="zh-TW" sz="2400" b="0" dirty="0">
                <a:solidFill>
                  <a:schemeClr val="tx1"/>
                </a:solidFill>
                <a:latin typeface="Times New Roman" pitchFamily="18" charset="0"/>
                <a:ea typeface="標楷體" pitchFamily="65" charset="-120"/>
              </a:rPr>
              <a:t>C </a:t>
            </a:r>
            <a:r>
              <a:rPr kumimoji="1" lang="zh-TW" altLang="en-US" sz="2400" b="0" dirty="0" smtClean="0">
                <a:solidFill>
                  <a:schemeClr val="tx1"/>
                </a:solidFill>
                <a:latin typeface="Times New Roman" pitchFamily="18" charset="0"/>
                <a:ea typeface="標楷體" pitchFamily="65" charset="-120"/>
              </a:rPr>
              <a:t>比較近</a:t>
            </a:r>
            <a:r>
              <a:rPr kumimoji="1" lang="zh-TW" altLang="en-US" sz="2400" b="0" dirty="0">
                <a:solidFill>
                  <a:schemeClr val="tx1"/>
                </a:solidFill>
                <a:latin typeface="Times New Roman" pitchFamily="18" charset="0"/>
                <a:ea typeface="標楷體" pitchFamily="65" charset="-120"/>
              </a:rPr>
              <a:t>，所以</a:t>
            </a:r>
            <a:r>
              <a:rPr kumimoji="1" lang="en-US" altLang="zh-TW" sz="2400" b="0" dirty="0">
                <a:solidFill>
                  <a:schemeClr val="tx1"/>
                </a:solidFill>
                <a:latin typeface="Times New Roman" pitchFamily="18" charset="0"/>
                <a:ea typeface="標楷體" pitchFamily="65" charset="-120"/>
              </a:rPr>
              <a:t>C</a:t>
            </a:r>
            <a:r>
              <a:rPr kumimoji="1" lang="zh-TW" altLang="en-US" sz="2400" b="0" dirty="0">
                <a:solidFill>
                  <a:schemeClr val="tx1"/>
                </a:solidFill>
                <a:latin typeface="Times New Roman" pitchFamily="18" charset="0"/>
                <a:ea typeface="標楷體" pitchFamily="65" charset="-120"/>
              </a:rPr>
              <a:t>、</a:t>
            </a:r>
            <a:r>
              <a:rPr kumimoji="1" lang="en-US" altLang="zh-TW" sz="2400" b="0" dirty="0">
                <a:solidFill>
                  <a:schemeClr val="tx1"/>
                </a:solidFill>
                <a:latin typeface="Times New Roman" pitchFamily="18" charset="0"/>
                <a:ea typeface="標楷體" pitchFamily="65" charset="-120"/>
              </a:rPr>
              <a:t>E</a:t>
            </a:r>
            <a:r>
              <a:rPr kumimoji="1" lang="zh-TW" altLang="en-US" sz="2400" b="0" dirty="0">
                <a:solidFill>
                  <a:schemeClr val="tx1"/>
                </a:solidFill>
                <a:latin typeface="Times New Roman" pitchFamily="18" charset="0"/>
                <a:ea typeface="標楷體" pitchFamily="65" charset="-120"/>
              </a:rPr>
              <a:t>、</a:t>
            </a:r>
            <a:r>
              <a:rPr kumimoji="1" lang="en-US" altLang="zh-TW" sz="2400" b="0" dirty="0" smtClean="0">
                <a:solidFill>
                  <a:schemeClr val="tx1"/>
                </a:solidFill>
                <a:latin typeface="Times New Roman" pitchFamily="18" charset="0"/>
                <a:ea typeface="標楷體" pitchFamily="65" charset="-120"/>
              </a:rPr>
              <a:t>F</a:t>
            </a:r>
          </a:p>
          <a:p>
            <a:pPr marL="0" indent="0">
              <a:lnSpc>
                <a:spcPct val="100000"/>
              </a:lnSpc>
              <a:buNone/>
              <a:tabLst>
                <a:tab pos="531813" algn="l"/>
                <a:tab pos="8072438" algn="r"/>
              </a:tabLst>
            </a:pPr>
            <a:r>
              <a:rPr kumimoji="1" lang="en-US" altLang="zh-TW" sz="2400" b="0" dirty="0">
                <a:solidFill>
                  <a:schemeClr val="tx1"/>
                </a:solidFill>
                <a:latin typeface="Times New Roman" pitchFamily="18" charset="0"/>
                <a:ea typeface="標楷體" pitchFamily="65" charset="-120"/>
              </a:rPr>
              <a:t> </a:t>
            </a:r>
            <a:r>
              <a:rPr kumimoji="1" lang="en-US" altLang="zh-TW" sz="2400" b="0" dirty="0" smtClean="0">
                <a:solidFill>
                  <a:schemeClr val="tx1"/>
                </a:solidFill>
                <a:latin typeface="Times New Roman" pitchFamily="18" charset="0"/>
                <a:ea typeface="標楷體" pitchFamily="65" charset="-120"/>
              </a:rPr>
              <a:t>   </a:t>
            </a:r>
            <a:r>
              <a:rPr kumimoji="1" lang="zh-TW" altLang="en-US" sz="2400" b="0" dirty="0">
                <a:solidFill>
                  <a:schemeClr val="tx1"/>
                </a:solidFill>
                <a:latin typeface="Times New Roman" pitchFamily="18" charset="0"/>
                <a:ea typeface="標楷體" pitchFamily="65" charset="-120"/>
              </a:rPr>
              <a:t>歸在第二群。</a:t>
            </a:r>
            <a:endParaRPr kumimoji="1" lang="en-US" altLang="zh-TW" sz="2400" b="0" dirty="0" smtClean="0">
              <a:solidFill>
                <a:schemeClr val="tx1"/>
              </a:solidFill>
              <a:latin typeface="Times New Roman" pitchFamily="18" charset="0"/>
              <a:ea typeface="標楷體" pitchFamily="65" charset="-120"/>
            </a:endParaRPr>
          </a:p>
          <a:p>
            <a:pPr marL="0" indent="0">
              <a:buNone/>
            </a:pPr>
            <a:endParaRPr kumimoji="1" lang="zh-TW" altLang="en-US" sz="2400" b="0" dirty="0">
              <a:solidFill>
                <a:schemeClr val="tx1"/>
              </a:solidFill>
              <a:latin typeface="Times New Roman" pitchFamily="18" charset="0"/>
              <a:ea typeface="標楷體" pitchFamily="65" charset="-120"/>
            </a:endParaRPr>
          </a:p>
        </p:txBody>
      </p:sp>
      <p:grpSp>
        <p:nvGrpSpPr>
          <p:cNvPr id="4" name="群組 3"/>
          <p:cNvGrpSpPr/>
          <p:nvPr/>
        </p:nvGrpSpPr>
        <p:grpSpPr>
          <a:xfrm>
            <a:off x="5650906" y="4686285"/>
            <a:ext cx="2801130" cy="1440000"/>
            <a:chOff x="5650906" y="4686285"/>
            <a:chExt cx="2801130" cy="1440000"/>
          </a:xfrm>
        </p:grpSpPr>
        <p:pic>
          <p:nvPicPr>
            <p:cNvPr id="11266"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0906" y="4686285"/>
              <a:ext cx="280113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hlinkClick r:id="rId2"/>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045481" y="5375467"/>
              <a:ext cx="529148" cy="5291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29267650"/>
      </p:ext>
    </p:extLst>
  </p:cSld>
  <p:clrMapOvr>
    <a:masterClrMapping/>
  </p:clrMapOvr>
  <p:transition advClick="0">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lnSpc>
                <a:spcPct val="100000"/>
              </a:lnSpc>
              <a:buNone/>
            </a:pPr>
            <a:r>
              <a:rPr kumimoji="1" lang="en-US" altLang="zh-TW" sz="2400" b="0" dirty="0" smtClean="0">
                <a:solidFill>
                  <a:schemeClr val="tx1"/>
                </a:solidFill>
                <a:latin typeface="Times New Roman" pitchFamily="18" charset="0"/>
                <a:ea typeface="標楷體" pitchFamily="65" charset="-120"/>
              </a:rPr>
              <a:t>3</a:t>
            </a:r>
            <a:r>
              <a:rPr kumimoji="1" lang="en-US" altLang="zh-TW" sz="2400" b="0" dirty="0">
                <a:solidFill>
                  <a:schemeClr val="tx1"/>
                </a:solidFill>
                <a:latin typeface="Times New Roman" pitchFamily="18" charset="0"/>
                <a:ea typeface="標楷體" pitchFamily="65" charset="-120"/>
              </a:rPr>
              <a:t>. </a:t>
            </a:r>
            <a:r>
              <a:rPr kumimoji="1" lang="zh-TW" altLang="en-US" sz="2400" b="0" dirty="0">
                <a:solidFill>
                  <a:schemeClr val="tx1"/>
                </a:solidFill>
                <a:latin typeface="Times New Roman" pitchFamily="18" charset="0"/>
                <a:ea typeface="標楷體" pitchFamily="65" charset="-120"/>
              </a:rPr>
              <a:t>第一回合，步驟</a:t>
            </a:r>
            <a:r>
              <a:rPr kumimoji="1" lang="en-US" altLang="zh-TW" sz="2400" b="0" dirty="0">
                <a:solidFill>
                  <a:schemeClr val="tx1"/>
                </a:solidFill>
                <a:latin typeface="Times New Roman" pitchFamily="18" charset="0"/>
                <a:ea typeface="標楷體" pitchFamily="65" charset="-120"/>
              </a:rPr>
              <a:t>(3</a:t>
            </a:r>
            <a:r>
              <a:rPr kumimoji="1" lang="en-US" altLang="zh-TW" sz="2400" b="0" dirty="0" smtClean="0">
                <a:solidFill>
                  <a:schemeClr val="tx1"/>
                </a:solidFill>
                <a:latin typeface="Times New Roman" pitchFamily="18" charset="0"/>
                <a:ea typeface="標楷體" pitchFamily="65" charset="-120"/>
              </a:rPr>
              <a:t>)</a:t>
            </a:r>
          </a:p>
          <a:p>
            <a:pPr marL="0" indent="0">
              <a:lnSpc>
                <a:spcPct val="100000"/>
              </a:lnSpc>
              <a:buNone/>
            </a:pPr>
            <a:r>
              <a:rPr kumimoji="1" lang="zh-TW" altLang="en-US" sz="2400" b="0" dirty="0" smtClean="0">
                <a:solidFill>
                  <a:schemeClr val="tx1"/>
                </a:solidFill>
                <a:latin typeface="Times New Roman" pitchFamily="18" charset="0"/>
                <a:ea typeface="標楷體" pitchFamily="65" charset="-120"/>
              </a:rPr>
              <a:t>    重新</a:t>
            </a:r>
            <a:r>
              <a:rPr kumimoji="1" lang="zh-TW" altLang="en-US" sz="2400" b="0" dirty="0">
                <a:solidFill>
                  <a:schemeClr val="tx1"/>
                </a:solidFill>
                <a:latin typeface="Times New Roman" pitchFamily="18" charset="0"/>
                <a:ea typeface="標楷體" pitchFamily="65" charset="-120"/>
              </a:rPr>
              <a:t>計算群中心，第一群的群中心為</a:t>
            </a:r>
            <a:r>
              <a:rPr kumimoji="1" lang="en-US" altLang="zh-TW" sz="2400" b="0" dirty="0">
                <a:solidFill>
                  <a:schemeClr val="tx1"/>
                </a:solidFill>
                <a:latin typeface="Times New Roman" pitchFamily="18" charset="0"/>
                <a:ea typeface="標楷體" pitchFamily="65" charset="-120"/>
              </a:rPr>
              <a:t>(X, Y) = ((0 + 1 + 1) / </a:t>
            </a:r>
            <a:endParaRPr kumimoji="1" lang="en-US" altLang="zh-TW" sz="2400" b="0" dirty="0" smtClean="0">
              <a:solidFill>
                <a:schemeClr val="tx1"/>
              </a:solidFill>
              <a:latin typeface="Times New Roman" pitchFamily="18" charset="0"/>
              <a:ea typeface="標楷體" pitchFamily="65" charset="-120"/>
            </a:endParaRPr>
          </a:p>
          <a:p>
            <a:pPr marL="0" indent="0">
              <a:lnSpc>
                <a:spcPct val="100000"/>
              </a:lnSpc>
              <a:buNone/>
            </a:pPr>
            <a:r>
              <a:rPr kumimoji="1" lang="en-US" altLang="zh-TW" sz="2400" b="0" dirty="0">
                <a:solidFill>
                  <a:schemeClr val="tx1"/>
                </a:solidFill>
                <a:latin typeface="Times New Roman" pitchFamily="18" charset="0"/>
                <a:ea typeface="標楷體" pitchFamily="65" charset="-120"/>
              </a:rPr>
              <a:t> </a:t>
            </a:r>
            <a:r>
              <a:rPr kumimoji="1" lang="en-US" altLang="zh-TW" sz="2400" b="0" dirty="0" smtClean="0">
                <a:solidFill>
                  <a:schemeClr val="tx1"/>
                </a:solidFill>
                <a:latin typeface="Times New Roman" pitchFamily="18" charset="0"/>
                <a:ea typeface="標楷體" pitchFamily="65" charset="-120"/>
              </a:rPr>
              <a:t>    3</a:t>
            </a:r>
            <a:r>
              <a:rPr kumimoji="1" lang="en-US" altLang="zh-TW" sz="2400" b="0" dirty="0">
                <a:solidFill>
                  <a:schemeClr val="tx1"/>
                </a:solidFill>
                <a:latin typeface="Times New Roman" pitchFamily="18" charset="0"/>
                <a:ea typeface="標楷體" pitchFamily="65" charset="-120"/>
              </a:rPr>
              <a:t>, (0 + 1 + 3) / 3) = (</a:t>
            </a:r>
            <a:r>
              <a:rPr kumimoji="1" lang="en-US" altLang="zh-TW" sz="2400" b="0" dirty="0" smtClean="0">
                <a:solidFill>
                  <a:schemeClr val="tx1"/>
                </a:solidFill>
                <a:latin typeface="Times New Roman" pitchFamily="18" charset="0"/>
                <a:ea typeface="標楷體" pitchFamily="65" charset="-120"/>
              </a:rPr>
              <a:t>0.7,1.3</a:t>
            </a:r>
            <a:r>
              <a:rPr kumimoji="1" lang="en-US" altLang="zh-TW" sz="2400" b="0" dirty="0">
                <a:solidFill>
                  <a:schemeClr val="tx1"/>
                </a:solidFill>
                <a:latin typeface="Times New Roman" pitchFamily="18" charset="0"/>
                <a:ea typeface="標楷體" pitchFamily="65" charset="-120"/>
              </a:rPr>
              <a:t>)</a:t>
            </a:r>
            <a:r>
              <a:rPr kumimoji="1" lang="zh-TW" altLang="en-US" sz="2400" b="0" dirty="0">
                <a:solidFill>
                  <a:schemeClr val="tx1"/>
                </a:solidFill>
                <a:latin typeface="Times New Roman" pitchFamily="18" charset="0"/>
                <a:ea typeface="標楷體" pitchFamily="65" charset="-120"/>
              </a:rPr>
              <a:t>，第二群的群中心為</a:t>
            </a:r>
            <a:r>
              <a:rPr kumimoji="1" lang="en-US" altLang="zh-TW" sz="2400" b="0" dirty="0">
                <a:solidFill>
                  <a:schemeClr val="tx1"/>
                </a:solidFill>
                <a:latin typeface="Times New Roman" pitchFamily="18" charset="0"/>
                <a:ea typeface="標楷體" pitchFamily="65" charset="-120"/>
              </a:rPr>
              <a:t>(X, Y) = ((2 </a:t>
            </a:r>
            <a:endParaRPr kumimoji="1" lang="en-US" altLang="zh-TW" sz="2400" b="0" dirty="0" smtClean="0">
              <a:solidFill>
                <a:schemeClr val="tx1"/>
              </a:solidFill>
              <a:latin typeface="Times New Roman" pitchFamily="18" charset="0"/>
              <a:ea typeface="標楷體" pitchFamily="65" charset="-120"/>
            </a:endParaRPr>
          </a:p>
          <a:p>
            <a:pPr marL="0" indent="0">
              <a:lnSpc>
                <a:spcPct val="100000"/>
              </a:lnSpc>
              <a:buNone/>
            </a:pPr>
            <a:r>
              <a:rPr kumimoji="1" lang="en-US" altLang="zh-TW" sz="2400" b="0" dirty="0">
                <a:solidFill>
                  <a:schemeClr val="tx1"/>
                </a:solidFill>
                <a:latin typeface="Times New Roman" pitchFamily="18" charset="0"/>
                <a:ea typeface="標楷體" pitchFamily="65" charset="-120"/>
              </a:rPr>
              <a:t> </a:t>
            </a:r>
            <a:r>
              <a:rPr kumimoji="1" lang="en-US" altLang="zh-TW" sz="2400" b="0" dirty="0" smtClean="0">
                <a:solidFill>
                  <a:schemeClr val="tx1"/>
                </a:solidFill>
                <a:latin typeface="Times New Roman" pitchFamily="18" charset="0"/>
                <a:ea typeface="標楷體" pitchFamily="65" charset="-120"/>
              </a:rPr>
              <a:t>   + </a:t>
            </a:r>
            <a:r>
              <a:rPr kumimoji="1" lang="en-US" altLang="zh-TW" sz="2400" b="0" dirty="0">
                <a:solidFill>
                  <a:schemeClr val="tx1"/>
                </a:solidFill>
                <a:latin typeface="Times New Roman" pitchFamily="18" charset="0"/>
                <a:ea typeface="標楷體" pitchFamily="65" charset="-120"/>
              </a:rPr>
              <a:t>2 + 3) / 3, (1 + 4 + 3) / 3) = (2.3, 2.7)</a:t>
            </a:r>
            <a:r>
              <a:rPr kumimoji="1" lang="zh-TW" altLang="en-US" sz="2400" b="0" dirty="0">
                <a:solidFill>
                  <a:schemeClr val="tx1"/>
                </a:solidFill>
                <a:latin typeface="Times New Roman" pitchFamily="18" charset="0"/>
                <a:ea typeface="標楷體" pitchFamily="65" charset="-120"/>
              </a:rPr>
              <a:t>，因為</a:t>
            </a:r>
            <a:r>
              <a:rPr kumimoji="1" lang="zh-TW" altLang="en-US" sz="2400" b="0" dirty="0" smtClean="0">
                <a:solidFill>
                  <a:schemeClr val="tx1"/>
                </a:solidFill>
                <a:latin typeface="Times New Roman" pitchFamily="18" charset="0"/>
                <a:ea typeface="標楷體" pitchFamily="65" charset="-120"/>
              </a:rPr>
              <a:t>新的</a:t>
            </a:r>
            <a:r>
              <a:rPr kumimoji="1" lang="zh-TW" altLang="en-US" sz="2400" b="0" dirty="0">
                <a:solidFill>
                  <a:schemeClr val="tx1"/>
                </a:solidFill>
                <a:latin typeface="Times New Roman" pitchFamily="18" charset="0"/>
                <a:ea typeface="標楷體" pitchFamily="65" charset="-120"/>
              </a:rPr>
              <a:t>群中心</a:t>
            </a:r>
            <a:r>
              <a:rPr kumimoji="1" lang="zh-TW" altLang="en-US" sz="2400" b="0" dirty="0" smtClean="0">
                <a:solidFill>
                  <a:schemeClr val="tx1"/>
                </a:solidFill>
                <a:latin typeface="Times New Roman" pitchFamily="18" charset="0"/>
                <a:ea typeface="標楷體" pitchFamily="65" charset="-120"/>
              </a:rPr>
              <a:t>與</a:t>
            </a:r>
            <a:endParaRPr kumimoji="1" lang="en-US" altLang="zh-TW" sz="2400" b="0" dirty="0" smtClean="0">
              <a:solidFill>
                <a:schemeClr val="tx1"/>
              </a:solidFill>
              <a:latin typeface="Times New Roman" pitchFamily="18" charset="0"/>
              <a:ea typeface="標楷體" pitchFamily="65" charset="-120"/>
            </a:endParaRPr>
          </a:p>
          <a:p>
            <a:pPr marL="0" indent="0">
              <a:lnSpc>
                <a:spcPct val="100000"/>
              </a:lnSpc>
              <a:buNone/>
            </a:pPr>
            <a:r>
              <a:rPr kumimoji="1" lang="en-US" altLang="zh-TW" sz="2400" b="0" dirty="0">
                <a:solidFill>
                  <a:schemeClr val="tx1"/>
                </a:solidFill>
                <a:latin typeface="Times New Roman" pitchFamily="18" charset="0"/>
                <a:ea typeface="標楷體" pitchFamily="65" charset="-120"/>
              </a:rPr>
              <a:t> </a:t>
            </a:r>
            <a:r>
              <a:rPr kumimoji="1" lang="en-US" altLang="zh-TW" sz="2400" b="0" dirty="0" smtClean="0">
                <a:solidFill>
                  <a:schemeClr val="tx1"/>
                </a:solidFill>
                <a:latin typeface="Times New Roman" pitchFamily="18" charset="0"/>
                <a:ea typeface="標楷體" pitchFamily="65" charset="-120"/>
              </a:rPr>
              <a:t>   </a:t>
            </a:r>
            <a:r>
              <a:rPr kumimoji="1" lang="zh-TW" altLang="en-US" sz="2400" b="0" dirty="0" smtClean="0">
                <a:solidFill>
                  <a:schemeClr val="tx1"/>
                </a:solidFill>
                <a:latin typeface="Times New Roman" pitchFamily="18" charset="0"/>
                <a:ea typeface="標楷體" pitchFamily="65" charset="-120"/>
              </a:rPr>
              <a:t>舊</a:t>
            </a:r>
            <a:r>
              <a:rPr kumimoji="1" lang="zh-TW" altLang="en-US" sz="2400" b="0" dirty="0">
                <a:solidFill>
                  <a:schemeClr val="tx1"/>
                </a:solidFill>
                <a:latin typeface="Times New Roman" pitchFamily="18" charset="0"/>
                <a:ea typeface="標楷體" pitchFamily="65" charset="-120"/>
              </a:rPr>
              <a:t>的群中心不同，所以繼續執行第二回合。</a:t>
            </a:r>
          </a:p>
        </p:txBody>
      </p:sp>
    </p:spTree>
    <p:extLst>
      <p:ext uri="{BB962C8B-B14F-4D97-AF65-F5344CB8AC3E}">
        <p14:creationId xmlns:p14="http://schemas.microsoft.com/office/powerpoint/2010/main" val="4005110989"/>
      </p:ext>
    </p:extLst>
  </p:cSld>
  <p:clrMapOvr>
    <a:masterClrMapping/>
  </p:clrMapOvr>
  <p:transition advClick="0">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endParaRPr lang="zh-TW" altLang="en-US"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 y="850900"/>
            <a:ext cx="7453313" cy="534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9731196"/>
      </p:ext>
    </p:extLst>
  </p:cSld>
  <p:clrMapOvr>
    <a:masterClrMapping/>
  </p:clrMapOvr>
  <p:transition advClick="0">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kumimoji="1" lang="en-US" altLang="zh-TW" sz="2400" b="0" dirty="0">
                <a:solidFill>
                  <a:schemeClr val="tx1"/>
                </a:solidFill>
                <a:latin typeface="Times New Roman" pitchFamily="18" charset="0"/>
                <a:ea typeface="標楷體" pitchFamily="65" charset="-120"/>
              </a:rPr>
              <a:t>4. </a:t>
            </a:r>
            <a:r>
              <a:rPr kumimoji="1" lang="zh-TW" altLang="en-US" sz="2400" b="0" dirty="0">
                <a:solidFill>
                  <a:schemeClr val="tx1"/>
                </a:solidFill>
                <a:latin typeface="Times New Roman" pitchFamily="18" charset="0"/>
                <a:ea typeface="標楷體" pitchFamily="65" charset="-120"/>
              </a:rPr>
              <a:t>第二回合，步驟</a:t>
            </a:r>
            <a:r>
              <a:rPr kumimoji="1" lang="en-US" altLang="zh-TW" sz="2400" b="0" dirty="0">
                <a:solidFill>
                  <a:schemeClr val="tx1"/>
                </a:solidFill>
                <a:latin typeface="Times New Roman" pitchFamily="18" charset="0"/>
                <a:ea typeface="標楷體" pitchFamily="65" charset="-120"/>
              </a:rPr>
              <a:t>(2</a:t>
            </a:r>
            <a:r>
              <a:rPr kumimoji="1" lang="en-US" altLang="zh-TW" sz="2400" b="0" dirty="0" smtClean="0">
                <a:solidFill>
                  <a:schemeClr val="tx1"/>
                </a:solidFill>
                <a:latin typeface="Times New Roman" pitchFamily="18" charset="0"/>
                <a:ea typeface="標楷體" pitchFamily="65" charset="-120"/>
              </a:rPr>
              <a:t>)</a:t>
            </a:r>
          </a:p>
          <a:p>
            <a:pPr marL="365125" indent="0">
              <a:lnSpc>
                <a:spcPct val="100000"/>
              </a:lnSpc>
              <a:buNone/>
            </a:pPr>
            <a:r>
              <a:rPr kumimoji="1" lang="zh-TW" altLang="en-US" sz="2400" b="0" dirty="0">
                <a:solidFill>
                  <a:schemeClr val="tx1"/>
                </a:solidFill>
                <a:latin typeface="Times New Roman" pitchFamily="18" charset="0"/>
                <a:ea typeface="標楷體" pitchFamily="65" charset="-120"/>
              </a:rPr>
              <a:t>如表</a:t>
            </a:r>
            <a:r>
              <a:rPr kumimoji="1" lang="en-US" altLang="zh-TW" sz="2400" b="0" dirty="0">
                <a:solidFill>
                  <a:schemeClr val="tx1"/>
                </a:solidFill>
                <a:latin typeface="Times New Roman" pitchFamily="18" charset="0"/>
                <a:ea typeface="標楷體" pitchFamily="65" charset="-120"/>
              </a:rPr>
              <a:t>4-3(c) </a:t>
            </a:r>
            <a:r>
              <a:rPr kumimoji="1" lang="zh-TW" altLang="en-US" sz="2400" b="0" dirty="0">
                <a:solidFill>
                  <a:schemeClr val="tx1"/>
                </a:solidFill>
                <a:latin typeface="Times New Roman" pitchFamily="18" charset="0"/>
                <a:ea typeface="標楷體" pitchFamily="65" charset="-120"/>
              </a:rPr>
              <a:t>所示， 分別計算各點到第一群中心</a:t>
            </a:r>
            <a:r>
              <a:rPr kumimoji="1" lang="en-US" altLang="zh-TW" sz="2400" b="0" dirty="0">
                <a:solidFill>
                  <a:schemeClr val="tx1"/>
                </a:solidFill>
                <a:latin typeface="Times New Roman" pitchFamily="18" charset="0"/>
                <a:ea typeface="標楷體" pitchFamily="65" charset="-120"/>
              </a:rPr>
              <a:t>(0.7, 1.3</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的</a:t>
            </a:r>
            <a:r>
              <a:rPr kumimoji="1" lang="zh-TW" altLang="en-US" sz="2400" b="0" dirty="0">
                <a:solidFill>
                  <a:schemeClr val="tx1"/>
                </a:solidFill>
                <a:latin typeface="Times New Roman" pitchFamily="18" charset="0"/>
                <a:ea typeface="標楷體" pitchFamily="65" charset="-120"/>
              </a:rPr>
              <a:t>距離與第二群</a:t>
            </a:r>
            <a:r>
              <a:rPr kumimoji="1" lang="zh-TW" altLang="en-US" sz="2400" b="0" dirty="0" smtClean="0">
                <a:solidFill>
                  <a:schemeClr val="tx1"/>
                </a:solidFill>
                <a:latin typeface="Times New Roman" pitchFamily="18" charset="0"/>
                <a:ea typeface="標楷體" pitchFamily="65" charset="-120"/>
              </a:rPr>
              <a:t>中心</a:t>
            </a:r>
            <a:r>
              <a:rPr kumimoji="1" lang="en-US" altLang="zh-TW" sz="2400" b="0" dirty="0" smtClean="0">
                <a:solidFill>
                  <a:schemeClr val="tx1"/>
                </a:solidFill>
                <a:latin typeface="Times New Roman" pitchFamily="18" charset="0"/>
                <a:ea typeface="標楷體" pitchFamily="65" charset="-120"/>
              </a:rPr>
              <a:t>(</a:t>
            </a:r>
            <a:r>
              <a:rPr kumimoji="1" lang="en-US" altLang="zh-TW" sz="2400" b="0" dirty="0">
                <a:solidFill>
                  <a:schemeClr val="tx1"/>
                </a:solidFill>
                <a:latin typeface="Times New Roman" pitchFamily="18" charset="0"/>
                <a:ea typeface="標楷體" pitchFamily="65" charset="-120"/>
              </a:rPr>
              <a:t>2.3, 2.7</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的</a:t>
            </a:r>
            <a:r>
              <a:rPr kumimoji="1" lang="zh-TW" altLang="en-US" sz="2400" b="0" dirty="0">
                <a:solidFill>
                  <a:schemeClr val="tx1"/>
                </a:solidFill>
                <a:latin typeface="Times New Roman" pitchFamily="18" charset="0"/>
                <a:ea typeface="標楷體" pitchFamily="65" charset="-120"/>
              </a:rPr>
              <a:t>距離，如圖</a:t>
            </a:r>
            <a:r>
              <a:rPr kumimoji="1" lang="en-US" altLang="zh-TW" sz="2400" b="0" dirty="0">
                <a:solidFill>
                  <a:schemeClr val="tx1"/>
                </a:solidFill>
                <a:latin typeface="Times New Roman" pitchFamily="18" charset="0"/>
                <a:ea typeface="標楷體" pitchFamily="65" charset="-120"/>
              </a:rPr>
              <a:t>4-6(c</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所示</a:t>
            </a:r>
            <a:r>
              <a:rPr kumimoji="1" lang="zh-TW" altLang="en-US" sz="2400" b="0" dirty="0">
                <a:solidFill>
                  <a:schemeClr val="tx1"/>
                </a:solidFill>
                <a:latin typeface="Times New Roman" pitchFamily="18" charset="0"/>
                <a:ea typeface="標楷體" pitchFamily="65" charset="-120"/>
              </a:rPr>
              <a:t>，因為</a:t>
            </a:r>
            <a:r>
              <a:rPr kumimoji="1" lang="en-US" altLang="zh-TW" sz="2400" b="0" dirty="0">
                <a:solidFill>
                  <a:schemeClr val="tx1"/>
                </a:solidFill>
                <a:latin typeface="Times New Roman" pitchFamily="18" charset="0"/>
                <a:ea typeface="標楷體" pitchFamily="65" charset="-120"/>
              </a:rPr>
              <a:t>A</a:t>
            </a:r>
            <a:r>
              <a:rPr kumimoji="1" lang="zh-TW" altLang="en-US" sz="2400" b="0" dirty="0">
                <a:solidFill>
                  <a:schemeClr val="tx1"/>
                </a:solidFill>
                <a:latin typeface="Times New Roman" pitchFamily="18" charset="0"/>
                <a:ea typeface="標楷體" pitchFamily="65" charset="-120"/>
              </a:rPr>
              <a:t>、</a:t>
            </a:r>
            <a:r>
              <a:rPr kumimoji="1" lang="en-US" altLang="zh-TW" sz="2400" b="0" dirty="0">
                <a:solidFill>
                  <a:schemeClr val="tx1"/>
                </a:solidFill>
                <a:latin typeface="Times New Roman" pitchFamily="18" charset="0"/>
                <a:ea typeface="標楷體" pitchFamily="65" charset="-120"/>
              </a:rPr>
              <a:t>B </a:t>
            </a:r>
            <a:r>
              <a:rPr kumimoji="1" lang="zh-TW" altLang="en-US" sz="2400" b="0" dirty="0">
                <a:solidFill>
                  <a:schemeClr val="tx1"/>
                </a:solidFill>
                <a:latin typeface="Times New Roman" pitchFamily="18" charset="0"/>
                <a:ea typeface="標楷體" pitchFamily="65" charset="-120"/>
              </a:rPr>
              <a:t>和</a:t>
            </a:r>
            <a:r>
              <a:rPr kumimoji="1" lang="en-US" altLang="zh-TW" sz="2400" b="0" dirty="0" smtClean="0">
                <a:solidFill>
                  <a:schemeClr val="tx1"/>
                </a:solidFill>
                <a:latin typeface="Times New Roman" pitchFamily="18" charset="0"/>
                <a:ea typeface="標楷體" pitchFamily="65" charset="-120"/>
              </a:rPr>
              <a:t>C</a:t>
            </a:r>
            <a:r>
              <a:rPr kumimoji="1" lang="zh-TW" altLang="en-US" sz="2400" b="0" dirty="0" smtClean="0">
                <a:solidFill>
                  <a:schemeClr val="tx1"/>
                </a:solidFill>
                <a:latin typeface="Times New Roman" pitchFamily="18" charset="0"/>
                <a:ea typeface="標楷體" pitchFamily="65" charset="-120"/>
              </a:rPr>
              <a:t>離</a:t>
            </a:r>
            <a:r>
              <a:rPr kumimoji="1" lang="zh-TW" altLang="en-US" sz="2400" b="0" dirty="0">
                <a:solidFill>
                  <a:schemeClr val="tx1"/>
                </a:solidFill>
                <a:latin typeface="Times New Roman" pitchFamily="18" charset="0"/>
                <a:ea typeface="標楷體" pitchFamily="65" charset="-120"/>
              </a:rPr>
              <a:t>第一群中心</a:t>
            </a:r>
            <a:r>
              <a:rPr kumimoji="1" lang="en-US" altLang="zh-TW" sz="2400" b="0" dirty="0">
                <a:solidFill>
                  <a:schemeClr val="tx1"/>
                </a:solidFill>
                <a:latin typeface="Times New Roman" pitchFamily="18" charset="0"/>
                <a:ea typeface="標楷體" pitchFamily="65" charset="-120"/>
              </a:rPr>
              <a:t>(0.7, 1.3</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比較</a:t>
            </a:r>
            <a:r>
              <a:rPr kumimoji="1" lang="zh-TW" altLang="en-US" sz="2400" b="0" dirty="0">
                <a:solidFill>
                  <a:schemeClr val="tx1"/>
                </a:solidFill>
                <a:latin typeface="Times New Roman" pitchFamily="18" charset="0"/>
                <a:ea typeface="標楷體" pitchFamily="65" charset="-120"/>
              </a:rPr>
              <a:t>近</a:t>
            </a:r>
            <a:r>
              <a:rPr kumimoji="1" lang="zh-TW" altLang="en-US" sz="2400" b="0" dirty="0" smtClean="0">
                <a:solidFill>
                  <a:schemeClr val="tx1"/>
                </a:solidFill>
                <a:latin typeface="Times New Roman" pitchFamily="18" charset="0"/>
                <a:ea typeface="標楷體" pitchFamily="65" charset="-120"/>
              </a:rPr>
              <a:t>，所以</a:t>
            </a:r>
            <a:r>
              <a:rPr kumimoji="1" lang="en-US" altLang="zh-TW" sz="2400" b="0" dirty="0">
                <a:solidFill>
                  <a:schemeClr val="tx1"/>
                </a:solidFill>
                <a:latin typeface="Times New Roman" pitchFamily="18" charset="0"/>
                <a:ea typeface="標楷體" pitchFamily="65" charset="-120"/>
              </a:rPr>
              <a:t>A</a:t>
            </a:r>
            <a:r>
              <a:rPr kumimoji="1" lang="zh-TW" altLang="en-US" sz="2400" b="0" dirty="0">
                <a:solidFill>
                  <a:schemeClr val="tx1"/>
                </a:solidFill>
                <a:latin typeface="Times New Roman" pitchFamily="18" charset="0"/>
                <a:ea typeface="標楷體" pitchFamily="65" charset="-120"/>
              </a:rPr>
              <a:t>、</a:t>
            </a:r>
            <a:r>
              <a:rPr kumimoji="1" lang="en-US" altLang="zh-TW" sz="2400" b="0" dirty="0" smtClean="0">
                <a:solidFill>
                  <a:schemeClr val="tx1"/>
                </a:solidFill>
                <a:latin typeface="Times New Roman" pitchFamily="18" charset="0"/>
                <a:ea typeface="標楷體" pitchFamily="65" charset="-120"/>
              </a:rPr>
              <a:t>B</a:t>
            </a:r>
            <a:r>
              <a:rPr kumimoji="1" lang="zh-TW" altLang="en-US" sz="2400" b="0" dirty="0" smtClean="0">
                <a:solidFill>
                  <a:schemeClr val="tx1"/>
                </a:solidFill>
                <a:latin typeface="Times New Roman" pitchFamily="18" charset="0"/>
                <a:ea typeface="標楷體" pitchFamily="65" charset="-120"/>
              </a:rPr>
              <a:t>和</a:t>
            </a:r>
            <a:r>
              <a:rPr kumimoji="1" lang="en-US" altLang="zh-TW" sz="2400" b="0" dirty="0">
                <a:solidFill>
                  <a:schemeClr val="tx1"/>
                </a:solidFill>
                <a:latin typeface="Times New Roman" pitchFamily="18" charset="0"/>
                <a:ea typeface="標楷體" pitchFamily="65" charset="-120"/>
              </a:rPr>
              <a:t>C </a:t>
            </a:r>
            <a:r>
              <a:rPr kumimoji="1" lang="zh-TW" altLang="en-US" sz="2400" b="0" dirty="0">
                <a:solidFill>
                  <a:schemeClr val="tx1"/>
                </a:solidFill>
                <a:latin typeface="Times New Roman" pitchFamily="18" charset="0"/>
                <a:ea typeface="標楷體" pitchFamily="65" charset="-120"/>
              </a:rPr>
              <a:t>歸在第一群；同理，</a:t>
            </a:r>
            <a:r>
              <a:rPr kumimoji="1" lang="en-US" altLang="zh-TW" sz="2400" b="0" dirty="0">
                <a:solidFill>
                  <a:schemeClr val="tx1"/>
                </a:solidFill>
                <a:latin typeface="Times New Roman" pitchFamily="18" charset="0"/>
                <a:ea typeface="標楷體" pitchFamily="65" charset="-120"/>
              </a:rPr>
              <a:t>D</a:t>
            </a:r>
            <a:r>
              <a:rPr kumimoji="1" lang="zh-TW" altLang="en-US" sz="2400" b="0" dirty="0">
                <a:solidFill>
                  <a:schemeClr val="tx1"/>
                </a:solidFill>
                <a:latin typeface="Times New Roman" pitchFamily="18" charset="0"/>
                <a:ea typeface="標楷體" pitchFamily="65" charset="-120"/>
              </a:rPr>
              <a:t>、</a:t>
            </a:r>
            <a:r>
              <a:rPr kumimoji="1" lang="en-US" altLang="zh-TW" sz="2400" b="0" dirty="0">
                <a:solidFill>
                  <a:schemeClr val="tx1"/>
                </a:solidFill>
                <a:latin typeface="Times New Roman" pitchFamily="18" charset="0"/>
                <a:ea typeface="標楷體" pitchFamily="65" charset="-120"/>
              </a:rPr>
              <a:t>E </a:t>
            </a:r>
            <a:r>
              <a:rPr kumimoji="1" lang="zh-TW" altLang="en-US" sz="2400" b="0" dirty="0">
                <a:solidFill>
                  <a:schemeClr val="tx1"/>
                </a:solidFill>
                <a:latin typeface="Times New Roman" pitchFamily="18" charset="0"/>
                <a:ea typeface="標楷體" pitchFamily="65" charset="-120"/>
              </a:rPr>
              <a:t>和</a:t>
            </a:r>
            <a:r>
              <a:rPr kumimoji="1" lang="en-US" altLang="zh-TW" sz="2400" b="0" dirty="0" smtClean="0">
                <a:solidFill>
                  <a:schemeClr val="tx1"/>
                </a:solidFill>
                <a:latin typeface="Times New Roman" pitchFamily="18" charset="0"/>
                <a:ea typeface="標楷體" pitchFamily="65" charset="-120"/>
              </a:rPr>
              <a:t>F</a:t>
            </a:r>
            <a:r>
              <a:rPr kumimoji="1" lang="zh-TW" altLang="en-US" sz="2400" b="0" dirty="0" smtClean="0">
                <a:solidFill>
                  <a:schemeClr val="tx1"/>
                </a:solidFill>
                <a:latin typeface="Times New Roman" pitchFamily="18" charset="0"/>
                <a:ea typeface="標楷體" pitchFamily="65" charset="-120"/>
              </a:rPr>
              <a:t>離</a:t>
            </a:r>
            <a:r>
              <a:rPr kumimoji="1" lang="zh-TW" altLang="en-US" sz="2400" b="0" dirty="0">
                <a:solidFill>
                  <a:schemeClr val="tx1"/>
                </a:solidFill>
                <a:latin typeface="Times New Roman" pitchFamily="18" charset="0"/>
                <a:ea typeface="標楷體" pitchFamily="65" charset="-120"/>
              </a:rPr>
              <a:t>第二群中心</a:t>
            </a:r>
            <a:r>
              <a:rPr kumimoji="1" lang="en-US" altLang="zh-TW" sz="2400" b="0" dirty="0">
                <a:solidFill>
                  <a:schemeClr val="tx1"/>
                </a:solidFill>
                <a:latin typeface="Times New Roman" pitchFamily="18" charset="0"/>
                <a:ea typeface="標楷體" pitchFamily="65" charset="-120"/>
              </a:rPr>
              <a:t>(2.3, 2.7</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比較</a:t>
            </a:r>
            <a:r>
              <a:rPr kumimoji="1" lang="zh-TW" altLang="en-US" sz="2400" b="0" dirty="0">
                <a:solidFill>
                  <a:schemeClr val="tx1"/>
                </a:solidFill>
                <a:latin typeface="Times New Roman" pitchFamily="18" charset="0"/>
                <a:ea typeface="標楷體" pitchFamily="65" charset="-120"/>
              </a:rPr>
              <a:t>近，</a:t>
            </a:r>
            <a:r>
              <a:rPr kumimoji="1" lang="zh-TW" altLang="en-US" sz="2400" b="0" dirty="0" smtClean="0">
                <a:solidFill>
                  <a:schemeClr val="tx1"/>
                </a:solidFill>
                <a:latin typeface="Times New Roman" pitchFamily="18" charset="0"/>
                <a:ea typeface="標楷體" pitchFamily="65" charset="-120"/>
              </a:rPr>
              <a:t>所以</a:t>
            </a:r>
            <a:r>
              <a:rPr kumimoji="1" lang="en-US" altLang="zh-TW" sz="2400" b="0" dirty="0" smtClean="0">
                <a:solidFill>
                  <a:schemeClr val="tx1"/>
                </a:solidFill>
                <a:latin typeface="Times New Roman" pitchFamily="18" charset="0"/>
                <a:ea typeface="標楷體" pitchFamily="65" charset="-120"/>
              </a:rPr>
              <a:t>D</a:t>
            </a:r>
            <a:r>
              <a:rPr kumimoji="1" lang="zh-TW" altLang="en-US" sz="2400" b="0" dirty="0">
                <a:solidFill>
                  <a:schemeClr val="tx1"/>
                </a:solidFill>
                <a:latin typeface="Times New Roman" pitchFamily="18" charset="0"/>
                <a:ea typeface="標楷體" pitchFamily="65" charset="-120"/>
              </a:rPr>
              <a:t>、</a:t>
            </a:r>
            <a:r>
              <a:rPr kumimoji="1" lang="en-US" altLang="zh-TW" sz="2400" b="0" dirty="0">
                <a:solidFill>
                  <a:schemeClr val="tx1"/>
                </a:solidFill>
                <a:latin typeface="Times New Roman" pitchFamily="18" charset="0"/>
                <a:ea typeface="標楷體" pitchFamily="65" charset="-120"/>
              </a:rPr>
              <a:t>E </a:t>
            </a:r>
            <a:r>
              <a:rPr kumimoji="1" lang="zh-TW" altLang="en-US" sz="2400" b="0" dirty="0">
                <a:solidFill>
                  <a:schemeClr val="tx1"/>
                </a:solidFill>
                <a:latin typeface="Times New Roman" pitchFamily="18" charset="0"/>
                <a:ea typeface="標楷體" pitchFamily="65" charset="-120"/>
              </a:rPr>
              <a:t>和</a:t>
            </a:r>
            <a:r>
              <a:rPr kumimoji="1" lang="en-US" altLang="zh-TW" sz="2400" b="0" dirty="0" smtClean="0">
                <a:solidFill>
                  <a:schemeClr val="tx1"/>
                </a:solidFill>
                <a:latin typeface="Times New Roman" pitchFamily="18" charset="0"/>
                <a:ea typeface="標楷體" pitchFamily="65" charset="-120"/>
              </a:rPr>
              <a:t>F</a:t>
            </a:r>
            <a:r>
              <a:rPr kumimoji="1" lang="zh-TW" altLang="en-US" sz="2400" b="0" dirty="0" smtClean="0">
                <a:solidFill>
                  <a:schemeClr val="tx1"/>
                </a:solidFill>
                <a:latin typeface="Times New Roman" pitchFamily="18" charset="0"/>
                <a:ea typeface="標楷體" pitchFamily="65" charset="-120"/>
              </a:rPr>
              <a:t>歸</a:t>
            </a:r>
            <a:r>
              <a:rPr kumimoji="1" lang="zh-TW" altLang="en-US" sz="2400" b="0" dirty="0">
                <a:solidFill>
                  <a:schemeClr val="tx1"/>
                </a:solidFill>
                <a:latin typeface="Times New Roman" pitchFamily="18" charset="0"/>
                <a:ea typeface="標楷體" pitchFamily="65" charset="-120"/>
              </a:rPr>
              <a:t>在第二群。</a:t>
            </a:r>
            <a:endParaRPr kumimoji="1" lang="en-US" altLang="zh-TW" sz="2400" b="0" dirty="0" smtClean="0">
              <a:solidFill>
                <a:schemeClr val="tx1"/>
              </a:solidFill>
              <a:latin typeface="Times New Roman" pitchFamily="18" charset="0"/>
              <a:ea typeface="標楷體" pitchFamily="65" charset="-120"/>
            </a:endParaRPr>
          </a:p>
          <a:p>
            <a:pPr marL="0" indent="0">
              <a:buNone/>
            </a:pPr>
            <a:r>
              <a:rPr kumimoji="1" lang="en-US" altLang="zh-TW" sz="2400" b="0" dirty="0">
                <a:solidFill>
                  <a:schemeClr val="tx1"/>
                </a:solidFill>
                <a:latin typeface="Times New Roman" pitchFamily="18" charset="0"/>
                <a:ea typeface="標楷體" pitchFamily="65" charset="-120"/>
              </a:rPr>
              <a:t>5. </a:t>
            </a:r>
            <a:r>
              <a:rPr kumimoji="1" lang="zh-TW" altLang="en-US" sz="2400" b="0" dirty="0">
                <a:solidFill>
                  <a:schemeClr val="tx1"/>
                </a:solidFill>
                <a:latin typeface="Times New Roman" pitchFamily="18" charset="0"/>
                <a:ea typeface="標楷體" pitchFamily="65" charset="-120"/>
              </a:rPr>
              <a:t>第二回合，步驟</a:t>
            </a:r>
            <a:r>
              <a:rPr kumimoji="1" lang="en-US" altLang="zh-TW" sz="2400" b="0" dirty="0">
                <a:solidFill>
                  <a:schemeClr val="tx1"/>
                </a:solidFill>
                <a:latin typeface="Times New Roman" pitchFamily="18" charset="0"/>
                <a:ea typeface="標楷體" pitchFamily="65" charset="-120"/>
              </a:rPr>
              <a:t>(3</a:t>
            </a:r>
            <a:r>
              <a:rPr kumimoji="1" lang="en-US" altLang="zh-TW" sz="2400" b="0" dirty="0" smtClean="0">
                <a:solidFill>
                  <a:schemeClr val="tx1"/>
                </a:solidFill>
                <a:latin typeface="Times New Roman" pitchFamily="18" charset="0"/>
                <a:ea typeface="標楷體" pitchFamily="65" charset="-120"/>
              </a:rPr>
              <a:t>)</a:t>
            </a:r>
          </a:p>
          <a:p>
            <a:pPr marL="365125" indent="0">
              <a:lnSpc>
                <a:spcPct val="100000"/>
              </a:lnSpc>
              <a:buNone/>
            </a:pPr>
            <a:r>
              <a:rPr kumimoji="1" lang="zh-TW" altLang="en-US" sz="2400" b="0" dirty="0" smtClean="0">
                <a:solidFill>
                  <a:schemeClr val="tx1"/>
                </a:solidFill>
                <a:latin typeface="Times New Roman" pitchFamily="18" charset="0"/>
                <a:ea typeface="標楷體" pitchFamily="65" charset="-120"/>
              </a:rPr>
              <a:t>重新</a:t>
            </a:r>
            <a:r>
              <a:rPr kumimoji="1" lang="zh-TW" altLang="en-US" sz="2400" b="0" dirty="0">
                <a:solidFill>
                  <a:schemeClr val="tx1"/>
                </a:solidFill>
                <a:latin typeface="Times New Roman" pitchFamily="18" charset="0"/>
                <a:ea typeface="標楷體" pitchFamily="65" charset="-120"/>
              </a:rPr>
              <a:t>計算群中心， 第一群的群中心為</a:t>
            </a:r>
            <a:r>
              <a:rPr kumimoji="1" lang="en-US" altLang="zh-TW" sz="2400" b="0" dirty="0">
                <a:solidFill>
                  <a:schemeClr val="tx1"/>
                </a:solidFill>
                <a:latin typeface="Times New Roman" pitchFamily="18" charset="0"/>
                <a:ea typeface="標楷體" pitchFamily="65" charset="-120"/>
              </a:rPr>
              <a:t>(X, Y) = ((0 + 1 + 2) / 3, (0 + 1 + 1) / 3) = (1, 0.7)</a:t>
            </a:r>
            <a:r>
              <a:rPr kumimoji="1" lang="zh-TW" altLang="en-US" sz="2400" b="0" dirty="0">
                <a:solidFill>
                  <a:schemeClr val="tx1"/>
                </a:solidFill>
                <a:latin typeface="Times New Roman" pitchFamily="18" charset="0"/>
                <a:ea typeface="標楷體" pitchFamily="65" charset="-120"/>
              </a:rPr>
              <a:t>，第二群的群中心為</a:t>
            </a:r>
            <a:r>
              <a:rPr kumimoji="1" lang="en-US" altLang="zh-TW" sz="2400" b="0" dirty="0">
                <a:solidFill>
                  <a:schemeClr val="tx1"/>
                </a:solidFill>
                <a:latin typeface="Times New Roman" pitchFamily="18" charset="0"/>
                <a:ea typeface="標楷體" pitchFamily="65" charset="-120"/>
              </a:rPr>
              <a:t>(X, Y) = ((1 + 2 + 3) / 3, (3 + 4 + 3) / 3) = (2, 3.3)</a:t>
            </a:r>
            <a:r>
              <a:rPr kumimoji="1" lang="zh-TW" altLang="en-US" sz="2400" b="0" dirty="0">
                <a:solidFill>
                  <a:schemeClr val="tx1"/>
                </a:solidFill>
                <a:latin typeface="Times New Roman" pitchFamily="18" charset="0"/>
                <a:ea typeface="標楷體" pitchFamily="65" charset="-120"/>
              </a:rPr>
              <a:t>，因為新的群中心與舊的群中心不同，所以繼續執行第三回合。</a:t>
            </a:r>
            <a:endParaRPr kumimoji="1" lang="en-US" altLang="zh-TW" sz="2400" b="0" dirty="0">
              <a:solidFill>
                <a:schemeClr val="tx1"/>
              </a:solidFill>
              <a:latin typeface="Times New Roman" pitchFamily="18" charset="0"/>
              <a:ea typeface="標楷體" pitchFamily="65" charset="-120"/>
            </a:endParaRPr>
          </a:p>
          <a:p>
            <a:pPr marL="0" indent="0">
              <a:buNone/>
            </a:pPr>
            <a:endParaRPr kumimoji="1" lang="zh-TW" altLang="en-US" sz="2400" b="0" dirty="0">
              <a:solidFill>
                <a:schemeClr val="tx1"/>
              </a:solidFill>
              <a:latin typeface="Times New Roman" pitchFamily="18" charset="0"/>
              <a:ea typeface="標楷體" pitchFamily="65" charset="-120"/>
            </a:endParaRPr>
          </a:p>
        </p:txBody>
      </p:sp>
    </p:spTree>
    <p:extLst>
      <p:ext uri="{BB962C8B-B14F-4D97-AF65-F5344CB8AC3E}">
        <p14:creationId xmlns:p14="http://schemas.microsoft.com/office/powerpoint/2010/main" val="3740268143"/>
      </p:ext>
    </p:extLst>
  </p:cSld>
  <p:clrMapOvr>
    <a:masterClrMapping/>
  </p:clrMapOvr>
  <p:transition advClick="0">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kumimoji="1" lang="en-US" altLang="zh-TW" sz="2400" b="0" dirty="0" smtClean="0">
                <a:solidFill>
                  <a:schemeClr val="tx1"/>
                </a:solidFill>
                <a:latin typeface="Times New Roman" pitchFamily="18" charset="0"/>
                <a:ea typeface="標楷體" pitchFamily="65" charset="-120"/>
              </a:rPr>
              <a:t>6</a:t>
            </a:r>
            <a:r>
              <a:rPr kumimoji="1" lang="en-US" altLang="zh-TW" sz="2400" b="0" dirty="0">
                <a:solidFill>
                  <a:schemeClr val="tx1"/>
                </a:solidFill>
                <a:latin typeface="Times New Roman" pitchFamily="18" charset="0"/>
                <a:ea typeface="標楷體" pitchFamily="65" charset="-120"/>
              </a:rPr>
              <a:t>. </a:t>
            </a:r>
            <a:r>
              <a:rPr kumimoji="1" lang="zh-TW" altLang="en-US" sz="2400" b="0" dirty="0">
                <a:solidFill>
                  <a:schemeClr val="tx1"/>
                </a:solidFill>
                <a:latin typeface="Times New Roman" pitchFamily="18" charset="0"/>
                <a:ea typeface="標楷體" pitchFamily="65" charset="-120"/>
              </a:rPr>
              <a:t>第三回合，步驟</a:t>
            </a:r>
            <a:r>
              <a:rPr kumimoji="1" lang="en-US" altLang="zh-TW" sz="2400" b="0" dirty="0">
                <a:solidFill>
                  <a:schemeClr val="tx1"/>
                </a:solidFill>
                <a:latin typeface="Times New Roman" pitchFamily="18" charset="0"/>
                <a:ea typeface="標楷體" pitchFamily="65" charset="-120"/>
              </a:rPr>
              <a:t>(2</a:t>
            </a:r>
            <a:r>
              <a:rPr kumimoji="1" lang="en-US" altLang="zh-TW" sz="2400" b="0" dirty="0" smtClean="0">
                <a:solidFill>
                  <a:schemeClr val="tx1"/>
                </a:solidFill>
                <a:latin typeface="Times New Roman" pitchFamily="18" charset="0"/>
                <a:ea typeface="標楷體" pitchFamily="65" charset="-120"/>
              </a:rPr>
              <a:t>)</a:t>
            </a:r>
          </a:p>
          <a:p>
            <a:pPr marL="365125" indent="0">
              <a:lnSpc>
                <a:spcPct val="100000"/>
              </a:lnSpc>
              <a:buNone/>
            </a:pPr>
            <a:r>
              <a:rPr kumimoji="1" lang="zh-TW" altLang="en-US" sz="2400" b="0" dirty="0">
                <a:solidFill>
                  <a:schemeClr val="tx1"/>
                </a:solidFill>
                <a:latin typeface="Times New Roman" pitchFamily="18" charset="0"/>
                <a:ea typeface="標楷體" pitchFamily="65" charset="-120"/>
              </a:rPr>
              <a:t>如表</a:t>
            </a:r>
            <a:r>
              <a:rPr kumimoji="1" lang="en-US" altLang="zh-TW" sz="2400" b="0" dirty="0">
                <a:solidFill>
                  <a:schemeClr val="tx1"/>
                </a:solidFill>
                <a:latin typeface="Times New Roman" pitchFamily="18" charset="0"/>
                <a:ea typeface="標楷體" pitchFamily="65" charset="-120"/>
              </a:rPr>
              <a:t>4-3(d</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所示</a:t>
            </a:r>
            <a:r>
              <a:rPr kumimoji="1" lang="zh-TW" altLang="en-US" sz="2400" b="0" dirty="0">
                <a:solidFill>
                  <a:schemeClr val="tx1"/>
                </a:solidFill>
                <a:latin typeface="Times New Roman" pitchFamily="18" charset="0"/>
                <a:ea typeface="標楷體" pitchFamily="65" charset="-120"/>
              </a:rPr>
              <a:t>，分別計算各點到第一群中心</a:t>
            </a:r>
            <a:r>
              <a:rPr kumimoji="1" lang="en-US" altLang="zh-TW" sz="2400" b="0" dirty="0">
                <a:solidFill>
                  <a:schemeClr val="tx1"/>
                </a:solidFill>
                <a:latin typeface="Times New Roman" pitchFamily="18" charset="0"/>
                <a:ea typeface="標楷體" pitchFamily="65" charset="-120"/>
              </a:rPr>
              <a:t>(1, 0.7) </a:t>
            </a:r>
            <a:r>
              <a:rPr kumimoji="1" lang="zh-TW" altLang="en-US" sz="2400" b="0" dirty="0">
                <a:solidFill>
                  <a:schemeClr val="tx1"/>
                </a:solidFill>
                <a:latin typeface="Times New Roman" pitchFamily="18" charset="0"/>
                <a:ea typeface="標楷體" pitchFamily="65" charset="-120"/>
              </a:rPr>
              <a:t>與第二群中心</a:t>
            </a:r>
            <a:r>
              <a:rPr kumimoji="1" lang="en-US" altLang="zh-TW" sz="2400" b="0" dirty="0">
                <a:solidFill>
                  <a:schemeClr val="tx1"/>
                </a:solidFill>
                <a:latin typeface="Times New Roman" pitchFamily="18" charset="0"/>
                <a:ea typeface="標楷體" pitchFamily="65" charset="-120"/>
              </a:rPr>
              <a:t>(2, 3.3</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的</a:t>
            </a:r>
            <a:r>
              <a:rPr kumimoji="1" lang="zh-TW" altLang="en-US" sz="2400" b="0" dirty="0">
                <a:solidFill>
                  <a:schemeClr val="tx1"/>
                </a:solidFill>
                <a:latin typeface="Times New Roman" pitchFamily="18" charset="0"/>
                <a:ea typeface="標楷體" pitchFamily="65" charset="-120"/>
              </a:rPr>
              <a:t>距離</a:t>
            </a:r>
            <a:r>
              <a:rPr kumimoji="1" lang="zh-TW" altLang="en-US" sz="2400" b="0" dirty="0" smtClean="0">
                <a:solidFill>
                  <a:schemeClr val="tx1"/>
                </a:solidFill>
                <a:latin typeface="Times New Roman" pitchFamily="18" charset="0"/>
                <a:ea typeface="標楷體" pitchFamily="65" charset="-120"/>
              </a:rPr>
              <a:t>，如</a:t>
            </a:r>
            <a:r>
              <a:rPr kumimoji="1" lang="zh-TW" altLang="en-US" sz="2400" b="0" dirty="0">
                <a:solidFill>
                  <a:schemeClr val="tx1"/>
                </a:solidFill>
                <a:latin typeface="Times New Roman" pitchFamily="18" charset="0"/>
                <a:ea typeface="標楷體" pitchFamily="65" charset="-120"/>
              </a:rPr>
              <a:t>圖</a:t>
            </a:r>
            <a:r>
              <a:rPr kumimoji="1" lang="en-US" altLang="zh-TW" sz="2400" b="0" dirty="0">
                <a:solidFill>
                  <a:schemeClr val="tx1"/>
                </a:solidFill>
                <a:latin typeface="Times New Roman" pitchFamily="18" charset="0"/>
                <a:ea typeface="標楷體" pitchFamily="65" charset="-120"/>
              </a:rPr>
              <a:t>4-6(d) </a:t>
            </a:r>
            <a:r>
              <a:rPr kumimoji="1" lang="zh-TW" altLang="en-US" sz="2400" b="0" dirty="0">
                <a:solidFill>
                  <a:schemeClr val="tx1"/>
                </a:solidFill>
                <a:latin typeface="Times New Roman" pitchFamily="18" charset="0"/>
                <a:ea typeface="標楷體" pitchFamily="65" charset="-120"/>
              </a:rPr>
              <a:t>所示，因為</a:t>
            </a:r>
            <a:r>
              <a:rPr kumimoji="1" lang="en-US" altLang="zh-TW" sz="2400" b="0" dirty="0">
                <a:solidFill>
                  <a:schemeClr val="tx1"/>
                </a:solidFill>
                <a:latin typeface="Times New Roman" pitchFamily="18" charset="0"/>
                <a:ea typeface="標楷體" pitchFamily="65" charset="-120"/>
              </a:rPr>
              <a:t>A</a:t>
            </a:r>
            <a:r>
              <a:rPr kumimoji="1" lang="zh-TW" altLang="en-US" sz="2400" b="0" dirty="0">
                <a:solidFill>
                  <a:schemeClr val="tx1"/>
                </a:solidFill>
                <a:latin typeface="Times New Roman" pitchFamily="18" charset="0"/>
                <a:ea typeface="標楷體" pitchFamily="65" charset="-120"/>
              </a:rPr>
              <a:t>、</a:t>
            </a:r>
            <a:r>
              <a:rPr kumimoji="1" lang="en-US" altLang="zh-TW" sz="2400" b="0" dirty="0">
                <a:solidFill>
                  <a:schemeClr val="tx1"/>
                </a:solidFill>
                <a:latin typeface="Times New Roman" pitchFamily="18" charset="0"/>
                <a:ea typeface="標楷體" pitchFamily="65" charset="-120"/>
              </a:rPr>
              <a:t>B </a:t>
            </a:r>
            <a:r>
              <a:rPr kumimoji="1" lang="zh-TW" altLang="en-US" sz="2400" b="0" dirty="0">
                <a:solidFill>
                  <a:schemeClr val="tx1"/>
                </a:solidFill>
                <a:latin typeface="Times New Roman" pitchFamily="18" charset="0"/>
                <a:ea typeface="標楷體" pitchFamily="65" charset="-120"/>
              </a:rPr>
              <a:t>和</a:t>
            </a:r>
            <a:r>
              <a:rPr kumimoji="1" lang="en-US" altLang="zh-TW" sz="2400" b="0" dirty="0">
                <a:solidFill>
                  <a:schemeClr val="tx1"/>
                </a:solidFill>
                <a:latin typeface="Times New Roman" pitchFamily="18" charset="0"/>
                <a:ea typeface="標楷體" pitchFamily="65" charset="-120"/>
              </a:rPr>
              <a:t>C </a:t>
            </a:r>
            <a:r>
              <a:rPr kumimoji="1" lang="zh-TW" altLang="en-US" sz="2400" b="0" dirty="0">
                <a:solidFill>
                  <a:schemeClr val="tx1"/>
                </a:solidFill>
                <a:latin typeface="Times New Roman" pitchFamily="18" charset="0"/>
                <a:ea typeface="標楷體" pitchFamily="65" charset="-120"/>
              </a:rPr>
              <a:t>離第一群中心</a:t>
            </a:r>
            <a:r>
              <a:rPr kumimoji="1" lang="en-US" altLang="zh-TW" sz="2400" b="0" dirty="0">
                <a:solidFill>
                  <a:schemeClr val="tx1"/>
                </a:solidFill>
                <a:latin typeface="Times New Roman" pitchFamily="18" charset="0"/>
                <a:ea typeface="標楷體" pitchFamily="65" charset="-120"/>
              </a:rPr>
              <a:t>(0.7, 1.3</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比較</a:t>
            </a:r>
            <a:r>
              <a:rPr kumimoji="1" lang="zh-TW" altLang="en-US" sz="2400" b="0" dirty="0">
                <a:solidFill>
                  <a:schemeClr val="tx1"/>
                </a:solidFill>
                <a:latin typeface="Times New Roman" pitchFamily="18" charset="0"/>
                <a:ea typeface="標楷體" pitchFamily="65" charset="-120"/>
              </a:rPr>
              <a:t>近，所以</a:t>
            </a:r>
            <a:r>
              <a:rPr kumimoji="1" lang="en-US" altLang="zh-TW" sz="2400" b="0" dirty="0">
                <a:solidFill>
                  <a:schemeClr val="tx1"/>
                </a:solidFill>
                <a:latin typeface="Times New Roman" pitchFamily="18" charset="0"/>
                <a:ea typeface="標楷體" pitchFamily="65" charset="-120"/>
              </a:rPr>
              <a:t>A</a:t>
            </a:r>
            <a:r>
              <a:rPr kumimoji="1" lang="zh-TW" altLang="en-US" sz="2400" b="0" dirty="0">
                <a:solidFill>
                  <a:schemeClr val="tx1"/>
                </a:solidFill>
                <a:latin typeface="Times New Roman" pitchFamily="18" charset="0"/>
                <a:ea typeface="標楷體" pitchFamily="65" charset="-120"/>
              </a:rPr>
              <a:t>、</a:t>
            </a:r>
            <a:r>
              <a:rPr kumimoji="1" lang="en-US" altLang="zh-TW" sz="2400" b="0" dirty="0">
                <a:solidFill>
                  <a:schemeClr val="tx1"/>
                </a:solidFill>
                <a:latin typeface="Times New Roman" pitchFamily="18" charset="0"/>
                <a:ea typeface="標楷體" pitchFamily="65" charset="-120"/>
              </a:rPr>
              <a:t>B </a:t>
            </a:r>
            <a:r>
              <a:rPr kumimoji="1" lang="zh-TW" altLang="en-US" sz="2400" b="0" dirty="0">
                <a:solidFill>
                  <a:schemeClr val="tx1"/>
                </a:solidFill>
                <a:latin typeface="Times New Roman" pitchFamily="18" charset="0"/>
                <a:ea typeface="標楷體" pitchFamily="65" charset="-120"/>
              </a:rPr>
              <a:t>和</a:t>
            </a:r>
            <a:r>
              <a:rPr kumimoji="1" lang="en-US" altLang="zh-TW" sz="2400" b="0" dirty="0" smtClean="0">
                <a:solidFill>
                  <a:schemeClr val="tx1"/>
                </a:solidFill>
                <a:latin typeface="Times New Roman" pitchFamily="18" charset="0"/>
                <a:ea typeface="標楷體" pitchFamily="65" charset="-120"/>
              </a:rPr>
              <a:t>C</a:t>
            </a:r>
            <a:r>
              <a:rPr kumimoji="1" lang="zh-TW" altLang="en-US" sz="2400" b="0" dirty="0" smtClean="0">
                <a:solidFill>
                  <a:schemeClr val="tx1"/>
                </a:solidFill>
                <a:latin typeface="Times New Roman" pitchFamily="18" charset="0"/>
                <a:ea typeface="標楷體" pitchFamily="65" charset="-120"/>
              </a:rPr>
              <a:t>歸在</a:t>
            </a:r>
            <a:r>
              <a:rPr kumimoji="1" lang="zh-TW" altLang="en-US" sz="2400" b="0" dirty="0">
                <a:solidFill>
                  <a:schemeClr val="tx1"/>
                </a:solidFill>
                <a:latin typeface="Times New Roman" pitchFamily="18" charset="0"/>
                <a:ea typeface="標楷體" pitchFamily="65" charset="-120"/>
              </a:rPr>
              <a:t>第一群；同理，</a:t>
            </a:r>
            <a:r>
              <a:rPr kumimoji="1" lang="en-US" altLang="zh-TW" sz="2400" b="0" dirty="0">
                <a:solidFill>
                  <a:schemeClr val="tx1"/>
                </a:solidFill>
                <a:latin typeface="Times New Roman" pitchFamily="18" charset="0"/>
                <a:ea typeface="標楷體" pitchFamily="65" charset="-120"/>
              </a:rPr>
              <a:t>D</a:t>
            </a:r>
            <a:r>
              <a:rPr kumimoji="1" lang="zh-TW" altLang="en-US" sz="2400" b="0" dirty="0">
                <a:solidFill>
                  <a:schemeClr val="tx1"/>
                </a:solidFill>
                <a:latin typeface="Times New Roman" pitchFamily="18" charset="0"/>
                <a:ea typeface="標楷體" pitchFamily="65" charset="-120"/>
              </a:rPr>
              <a:t>、</a:t>
            </a:r>
            <a:r>
              <a:rPr kumimoji="1" lang="en-US" altLang="zh-TW" sz="2400" b="0" dirty="0">
                <a:solidFill>
                  <a:schemeClr val="tx1"/>
                </a:solidFill>
                <a:latin typeface="Times New Roman" pitchFamily="18" charset="0"/>
                <a:ea typeface="標楷體" pitchFamily="65" charset="-120"/>
              </a:rPr>
              <a:t>E </a:t>
            </a:r>
            <a:r>
              <a:rPr kumimoji="1" lang="zh-TW" altLang="en-US" sz="2400" b="0" dirty="0">
                <a:solidFill>
                  <a:schemeClr val="tx1"/>
                </a:solidFill>
                <a:latin typeface="Times New Roman" pitchFamily="18" charset="0"/>
                <a:ea typeface="標楷體" pitchFamily="65" charset="-120"/>
              </a:rPr>
              <a:t>和</a:t>
            </a:r>
            <a:r>
              <a:rPr kumimoji="1" lang="en-US" altLang="zh-TW" sz="2400" b="0" dirty="0" smtClean="0">
                <a:solidFill>
                  <a:schemeClr val="tx1"/>
                </a:solidFill>
                <a:latin typeface="Times New Roman" pitchFamily="18" charset="0"/>
                <a:ea typeface="標楷體" pitchFamily="65" charset="-120"/>
              </a:rPr>
              <a:t>F</a:t>
            </a:r>
            <a:r>
              <a:rPr kumimoji="1" lang="zh-TW" altLang="en-US" sz="2400" b="0" dirty="0" smtClean="0">
                <a:solidFill>
                  <a:schemeClr val="tx1"/>
                </a:solidFill>
                <a:latin typeface="Times New Roman" pitchFamily="18" charset="0"/>
                <a:ea typeface="標楷體" pitchFamily="65" charset="-120"/>
              </a:rPr>
              <a:t>離</a:t>
            </a:r>
            <a:r>
              <a:rPr kumimoji="1" lang="zh-TW" altLang="en-US" sz="2400" b="0" dirty="0">
                <a:solidFill>
                  <a:schemeClr val="tx1"/>
                </a:solidFill>
                <a:latin typeface="Times New Roman" pitchFamily="18" charset="0"/>
                <a:ea typeface="標楷體" pitchFamily="65" charset="-120"/>
              </a:rPr>
              <a:t>第二群中心</a:t>
            </a:r>
            <a:r>
              <a:rPr kumimoji="1" lang="en-US" altLang="zh-TW" sz="2400" b="0" dirty="0">
                <a:solidFill>
                  <a:schemeClr val="tx1"/>
                </a:solidFill>
                <a:latin typeface="Times New Roman" pitchFamily="18" charset="0"/>
                <a:ea typeface="標楷體" pitchFamily="65" charset="-120"/>
              </a:rPr>
              <a:t>(2.3, 2.7</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比較</a:t>
            </a:r>
            <a:r>
              <a:rPr kumimoji="1" lang="zh-TW" altLang="en-US" sz="2400" b="0" dirty="0">
                <a:solidFill>
                  <a:schemeClr val="tx1"/>
                </a:solidFill>
                <a:latin typeface="Times New Roman" pitchFamily="18" charset="0"/>
                <a:ea typeface="標楷體" pitchFamily="65" charset="-120"/>
              </a:rPr>
              <a:t>近，所以</a:t>
            </a:r>
            <a:r>
              <a:rPr kumimoji="1" lang="en-US" altLang="zh-TW" sz="2400" b="0" dirty="0">
                <a:solidFill>
                  <a:schemeClr val="tx1"/>
                </a:solidFill>
                <a:latin typeface="Times New Roman" pitchFamily="18" charset="0"/>
                <a:ea typeface="標楷體" pitchFamily="65" charset="-120"/>
              </a:rPr>
              <a:t>D</a:t>
            </a:r>
            <a:r>
              <a:rPr kumimoji="1" lang="zh-TW" altLang="en-US" sz="2400" b="0" dirty="0">
                <a:solidFill>
                  <a:schemeClr val="tx1"/>
                </a:solidFill>
                <a:latin typeface="Times New Roman" pitchFamily="18" charset="0"/>
                <a:ea typeface="標楷體" pitchFamily="65" charset="-120"/>
              </a:rPr>
              <a:t>、</a:t>
            </a:r>
            <a:r>
              <a:rPr kumimoji="1" lang="en-US" altLang="zh-TW" sz="2400" b="0" dirty="0">
                <a:solidFill>
                  <a:schemeClr val="tx1"/>
                </a:solidFill>
                <a:latin typeface="Times New Roman" pitchFamily="18" charset="0"/>
                <a:ea typeface="標楷體" pitchFamily="65" charset="-120"/>
              </a:rPr>
              <a:t>E </a:t>
            </a:r>
            <a:r>
              <a:rPr kumimoji="1" lang="zh-TW" altLang="en-US" sz="2400" b="0" dirty="0">
                <a:solidFill>
                  <a:schemeClr val="tx1"/>
                </a:solidFill>
                <a:latin typeface="Times New Roman" pitchFamily="18" charset="0"/>
                <a:ea typeface="標楷體" pitchFamily="65" charset="-120"/>
              </a:rPr>
              <a:t>和</a:t>
            </a:r>
            <a:r>
              <a:rPr kumimoji="1" lang="en-US" altLang="zh-TW" sz="2400" b="0" dirty="0" smtClean="0">
                <a:solidFill>
                  <a:schemeClr val="tx1"/>
                </a:solidFill>
                <a:latin typeface="Times New Roman" pitchFamily="18" charset="0"/>
                <a:ea typeface="標楷體" pitchFamily="65" charset="-120"/>
              </a:rPr>
              <a:t>F</a:t>
            </a:r>
            <a:r>
              <a:rPr kumimoji="1" lang="zh-TW" altLang="en-US" sz="2400" b="0" dirty="0" smtClean="0">
                <a:solidFill>
                  <a:schemeClr val="tx1"/>
                </a:solidFill>
                <a:latin typeface="Times New Roman" pitchFamily="18" charset="0"/>
                <a:ea typeface="標楷體" pitchFamily="65" charset="-120"/>
              </a:rPr>
              <a:t>歸</a:t>
            </a:r>
            <a:r>
              <a:rPr kumimoji="1" lang="zh-TW" altLang="en-US" sz="2400" b="0" dirty="0">
                <a:solidFill>
                  <a:schemeClr val="tx1"/>
                </a:solidFill>
                <a:latin typeface="Times New Roman" pitchFamily="18" charset="0"/>
                <a:ea typeface="標楷體" pitchFamily="65" charset="-120"/>
              </a:rPr>
              <a:t>在</a:t>
            </a:r>
            <a:r>
              <a:rPr kumimoji="1" lang="zh-TW" altLang="en-US" sz="2400" b="0" dirty="0" smtClean="0">
                <a:solidFill>
                  <a:schemeClr val="tx1"/>
                </a:solidFill>
                <a:latin typeface="Times New Roman" pitchFamily="18" charset="0"/>
                <a:ea typeface="標楷體" pitchFamily="65" charset="-120"/>
              </a:rPr>
              <a:t>第二</a:t>
            </a:r>
            <a:r>
              <a:rPr kumimoji="1" lang="zh-TW" altLang="en-US" sz="2400" b="0" dirty="0">
                <a:solidFill>
                  <a:schemeClr val="tx1"/>
                </a:solidFill>
                <a:latin typeface="Times New Roman" pitchFamily="18" charset="0"/>
                <a:ea typeface="標楷體" pitchFamily="65" charset="-120"/>
              </a:rPr>
              <a:t>群。</a:t>
            </a:r>
            <a:endParaRPr kumimoji="1" lang="en-US" altLang="zh-TW" sz="2400" b="0" dirty="0">
              <a:solidFill>
                <a:schemeClr val="tx1"/>
              </a:solidFill>
              <a:latin typeface="Times New Roman" pitchFamily="18" charset="0"/>
              <a:ea typeface="標楷體" pitchFamily="65" charset="-120"/>
            </a:endParaRPr>
          </a:p>
          <a:p>
            <a:pPr marL="0" indent="0">
              <a:buNone/>
            </a:pPr>
            <a:r>
              <a:rPr kumimoji="1" lang="en-US" altLang="zh-TW" sz="2400" b="0" dirty="0">
                <a:solidFill>
                  <a:schemeClr val="tx1"/>
                </a:solidFill>
                <a:latin typeface="Times New Roman" pitchFamily="18" charset="0"/>
                <a:ea typeface="標楷體" pitchFamily="65" charset="-120"/>
              </a:rPr>
              <a:t>7. </a:t>
            </a:r>
            <a:r>
              <a:rPr kumimoji="1" lang="zh-TW" altLang="en-US" sz="2400" b="0" dirty="0">
                <a:solidFill>
                  <a:schemeClr val="tx1"/>
                </a:solidFill>
                <a:latin typeface="Times New Roman" pitchFamily="18" charset="0"/>
                <a:ea typeface="標楷體" pitchFamily="65" charset="-120"/>
              </a:rPr>
              <a:t>第三回合，步驟</a:t>
            </a:r>
            <a:r>
              <a:rPr kumimoji="1" lang="en-US" altLang="zh-TW" sz="2400" b="0" dirty="0">
                <a:solidFill>
                  <a:schemeClr val="tx1"/>
                </a:solidFill>
                <a:latin typeface="Times New Roman" pitchFamily="18" charset="0"/>
                <a:ea typeface="標楷體" pitchFamily="65" charset="-120"/>
              </a:rPr>
              <a:t>(3</a:t>
            </a:r>
            <a:r>
              <a:rPr kumimoji="1" lang="en-US" altLang="zh-TW" sz="2400" b="0" dirty="0" smtClean="0">
                <a:solidFill>
                  <a:schemeClr val="tx1"/>
                </a:solidFill>
                <a:latin typeface="Times New Roman" pitchFamily="18" charset="0"/>
                <a:ea typeface="標楷體" pitchFamily="65" charset="-120"/>
              </a:rPr>
              <a:t>)</a:t>
            </a:r>
          </a:p>
          <a:p>
            <a:pPr marL="365125" indent="0">
              <a:lnSpc>
                <a:spcPct val="100000"/>
              </a:lnSpc>
              <a:buNone/>
            </a:pPr>
            <a:r>
              <a:rPr kumimoji="1" lang="zh-TW" altLang="en-US" sz="2400" b="0" dirty="0">
                <a:solidFill>
                  <a:schemeClr val="tx1"/>
                </a:solidFill>
                <a:latin typeface="Times New Roman" pitchFamily="18" charset="0"/>
                <a:ea typeface="標楷體" pitchFamily="65" charset="-120"/>
              </a:rPr>
              <a:t>重新計算群中心，第一群的群中心為</a:t>
            </a:r>
            <a:r>
              <a:rPr kumimoji="1" lang="en-US" altLang="zh-TW" sz="2400" b="0" dirty="0">
                <a:solidFill>
                  <a:schemeClr val="tx1"/>
                </a:solidFill>
                <a:latin typeface="Times New Roman" pitchFamily="18" charset="0"/>
                <a:ea typeface="標楷體" pitchFamily="65" charset="-120"/>
              </a:rPr>
              <a:t>(X, Y) = ((0 + 1 + 2) / 3, (0 + 1 + 1) / 3) = (</a:t>
            </a:r>
            <a:r>
              <a:rPr kumimoji="1" lang="en-US" altLang="zh-TW" sz="2400" b="0" dirty="0" smtClean="0">
                <a:solidFill>
                  <a:schemeClr val="tx1"/>
                </a:solidFill>
                <a:latin typeface="Times New Roman" pitchFamily="18" charset="0"/>
                <a:ea typeface="標楷體" pitchFamily="65" charset="-120"/>
              </a:rPr>
              <a:t>1,0.7</a:t>
            </a:r>
            <a:r>
              <a:rPr kumimoji="1" lang="en-US" altLang="zh-TW" sz="2400" b="0" dirty="0">
                <a:solidFill>
                  <a:schemeClr val="tx1"/>
                </a:solidFill>
                <a:latin typeface="Times New Roman" pitchFamily="18" charset="0"/>
                <a:ea typeface="標楷體" pitchFamily="65" charset="-120"/>
              </a:rPr>
              <a:t>)</a:t>
            </a:r>
            <a:r>
              <a:rPr kumimoji="1" lang="zh-TW" altLang="en-US" sz="2400" b="0" dirty="0">
                <a:solidFill>
                  <a:schemeClr val="tx1"/>
                </a:solidFill>
                <a:latin typeface="Times New Roman" pitchFamily="18" charset="0"/>
                <a:ea typeface="標楷體" pitchFamily="65" charset="-120"/>
              </a:rPr>
              <a:t>，第二群的群中心為</a:t>
            </a:r>
            <a:r>
              <a:rPr kumimoji="1" lang="en-US" altLang="zh-TW" sz="2400" b="0" dirty="0">
                <a:solidFill>
                  <a:schemeClr val="tx1"/>
                </a:solidFill>
                <a:latin typeface="Times New Roman" pitchFamily="18" charset="0"/>
                <a:ea typeface="標楷體" pitchFamily="65" charset="-120"/>
              </a:rPr>
              <a:t>(X, Y)= ((1 + 2 + 3) / 3, (3 + 4 + 3) /3 ) = (2, 3.3)</a:t>
            </a:r>
            <a:r>
              <a:rPr kumimoji="1" lang="zh-TW" altLang="en-US" sz="2400" b="0" dirty="0">
                <a:solidFill>
                  <a:schemeClr val="tx1"/>
                </a:solidFill>
                <a:latin typeface="Times New Roman" pitchFamily="18" charset="0"/>
                <a:ea typeface="標楷體" pitchFamily="65" charset="-120"/>
              </a:rPr>
              <a:t>，因為新</a:t>
            </a:r>
            <a:r>
              <a:rPr kumimoji="1" lang="zh-TW" altLang="en-US" sz="2400" b="0" dirty="0" smtClean="0">
                <a:solidFill>
                  <a:schemeClr val="tx1"/>
                </a:solidFill>
                <a:latin typeface="Times New Roman" pitchFamily="18" charset="0"/>
                <a:ea typeface="標楷體" pitchFamily="65" charset="-120"/>
              </a:rPr>
              <a:t>的群</a:t>
            </a:r>
            <a:r>
              <a:rPr kumimoji="1" lang="zh-TW" altLang="en-US" sz="2400" b="0" dirty="0">
                <a:solidFill>
                  <a:schemeClr val="tx1"/>
                </a:solidFill>
                <a:latin typeface="Times New Roman" pitchFamily="18" charset="0"/>
                <a:ea typeface="標楷體" pitchFamily="65" charset="-120"/>
              </a:rPr>
              <a:t>中心與舊的群中心相同，所以結束分群，最終分群的結果就是</a:t>
            </a:r>
            <a:r>
              <a:rPr kumimoji="1" lang="en-US" altLang="zh-TW" sz="2400" b="0" dirty="0">
                <a:solidFill>
                  <a:schemeClr val="tx1"/>
                </a:solidFill>
                <a:latin typeface="Times New Roman" pitchFamily="18" charset="0"/>
                <a:ea typeface="標楷體" pitchFamily="65" charset="-120"/>
              </a:rPr>
              <a:t>A</a:t>
            </a:r>
            <a:r>
              <a:rPr kumimoji="1" lang="zh-TW" altLang="en-US" sz="2400" b="0" dirty="0">
                <a:solidFill>
                  <a:schemeClr val="tx1"/>
                </a:solidFill>
                <a:latin typeface="Times New Roman" pitchFamily="18" charset="0"/>
                <a:ea typeface="標楷體" pitchFamily="65" charset="-120"/>
              </a:rPr>
              <a:t>、</a:t>
            </a:r>
            <a:r>
              <a:rPr kumimoji="1" lang="en-US" altLang="zh-TW" sz="2400" b="0" dirty="0">
                <a:solidFill>
                  <a:schemeClr val="tx1"/>
                </a:solidFill>
                <a:latin typeface="Times New Roman" pitchFamily="18" charset="0"/>
                <a:ea typeface="標楷體" pitchFamily="65" charset="-120"/>
              </a:rPr>
              <a:t>B </a:t>
            </a:r>
            <a:r>
              <a:rPr kumimoji="1" lang="zh-TW" altLang="en-US" sz="2400" b="0" dirty="0">
                <a:solidFill>
                  <a:schemeClr val="tx1"/>
                </a:solidFill>
                <a:latin typeface="Times New Roman" pitchFamily="18" charset="0"/>
                <a:ea typeface="標楷體" pitchFamily="65" charset="-120"/>
              </a:rPr>
              <a:t>和</a:t>
            </a:r>
            <a:r>
              <a:rPr kumimoji="1" lang="en-US" altLang="zh-TW" sz="2400" b="0" dirty="0" smtClean="0">
                <a:solidFill>
                  <a:schemeClr val="tx1"/>
                </a:solidFill>
                <a:latin typeface="Times New Roman" pitchFamily="18" charset="0"/>
                <a:ea typeface="標楷體" pitchFamily="65" charset="-120"/>
              </a:rPr>
              <a:t>C</a:t>
            </a:r>
            <a:r>
              <a:rPr kumimoji="1" lang="zh-TW" altLang="en-US" sz="2400" b="0" dirty="0" smtClean="0">
                <a:solidFill>
                  <a:schemeClr val="tx1"/>
                </a:solidFill>
                <a:latin typeface="Times New Roman" pitchFamily="18" charset="0"/>
                <a:ea typeface="標楷體" pitchFamily="65" charset="-120"/>
              </a:rPr>
              <a:t>一群</a:t>
            </a:r>
            <a:r>
              <a:rPr kumimoji="1" lang="zh-TW" altLang="en-US" sz="2400" b="0" dirty="0">
                <a:solidFill>
                  <a:schemeClr val="tx1"/>
                </a:solidFill>
                <a:latin typeface="Times New Roman" pitchFamily="18" charset="0"/>
                <a:ea typeface="標楷體" pitchFamily="65" charset="-120"/>
              </a:rPr>
              <a:t>，</a:t>
            </a:r>
            <a:r>
              <a:rPr kumimoji="1" lang="en-US" altLang="zh-TW" sz="2400" b="0" dirty="0">
                <a:solidFill>
                  <a:schemeClr val="tx1"/>
                </a:solidFill>
                <a:latin typeface="Times New Roman" pitchFamily="18" charset="0"/>
                <a:ea typeface="標楷體" pitchFamily="65" charset="-120"/>
              </a:rPr>
              <a:t>D</a:t>
            </a:r>
            <a:r>
              <a:rPr kumimoji="1" lang="zh-TW" altLang="en-US" sz="2400" b="0" dirty="0" smtClean="0">
                <a:solidFill>
                  <a:schemeClr val="tx1"/>
                </a:solidFill>
                <a:latin typeface="Times New Roman" pitchFamily="18" charset="0"/>
                <a:ea typeface="標楷體" pitchFamily="65" charset="-120"/>
              </a:rPr>
              <a:t>、</a:t>
            </a:r>
            <a:r>
              <a:rPr kumimoji="1" lang="en-US" altLang="zh-TW" sz="2400" b="0" dirty="0" smtClean="0">
                <a:solidFill>
                  <a:schemeClr val="tx1"/>
                </a:solidFill>
                <a:latin typeface="Times New Roman" pitchFamily="18" charset="0"/>
                <a:ea typeface="標楷體" pitchFamily="65" charset="-120"/>
              </a:rPr>
              <a:t>E </a:t>
            </a:r>
            <a:r>
              <a:rPr kumimoji="1" lang="zh-TW" altLang="en-US" sz="2400" b="0" dirty="0">
                <a:solidFill>
                  <a:schemeClr val="tx1"/>
                </a:solidFill>
                <a:latin typeface="Times New Roman" pitchFamily="18" charset="0"/>
                <a:ea typeface="標楷體" pitchFamily="65" charset="-120"/>
              </a:rPr>
              <a:t>和</a:t>
            </a:r>
            <a:r>
              <a:rPr kumimoji="1" lang="en-US" altLang="zh-TW" sz="2400" b="0" dirty="0" smtClean="0">
                <a:solidFill>
                  <a:schemeClr val="tx1"/>
                </a:solidFill>
                <a:latin typeface="Times New Roman" pitchFamily="18" charset="0"/>
                <a:ea typeface="標楷體" pitchFamily="65" charset="-120"/>
              </a:rPr>
              <a:t>F</a:t>
            </a:r>
            <a:r>
              <a:rPr kumimoji="1" lang="zh-TW" altLang="en-US" sz="2400" b="0" dirty="0" smtClean="0">
                <a:solidFill>
                  <a:schemeClr val="tx1"/>
                </a:solidFill>
                <a:latin typeface="Times New Roman" pitchFamily="18" charset="0"/>
                <a:ea typeface="標楷體" pitchFamily="65" charset="-120"/>
              </a:rPr>
              <a:t>為</a:t>
            </a:r>
            <a:r>
              <a:rPr kumimoji="1" lang="zh-TW" altLang="en-US" sz="2400" b="0" dirty="0">
                <a:solidFill>
                  <a:schemeClr val="tx1"/>
                </a:solidFill>
                <a:latin typeface="Times New Roman" pitchFamily="18" charset="0"/>
                <a:ea typeface="標楷體" pitchFamily="65" charset="-120"/>
              </a:rPr>
              <a:t>另一群。</a:t>
            </a:r>
          </a:p>
          <a:p>
            <a:pPr marL="0" indent="0">
              <a:buNone/>
            </a:pPr>
            <a:endParaRPr kumimoji="1" lang="zh-TW" altLang="en-US" sz="2400" b="0" dirty="0">
              <a:solidFill>
                <a:schemeClr val="tx1"/>
              </a:solidFill>
              <a:latin typeface="Times New Roman" pitchFamily="18" charset="0"/>
              <a:ea typeface="標楷體" pitchFamily="65" charset="-120"/>
            </a:endParaRPr>
          </a:p>
        </p:txBody>
      </p:sp>
    </p:spTree>
    <p:extLst>
      <p:ext uri="{BB962C8B-B14F-4D97-AF65-F5344CB8AC3E}">
        <p14:creationId xmlns:p14="http://schemas.microsoft.com/office/powerpoint/2010/main" val="2986896576"/>
      </p:ext>
    </p:extLst>
  </p:cSld>
  <p:clrMapOvr>
    <a:masterClrMapping/>
  </p:clrMapOvr>
  <p:transition advClick="0">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endParaRPr lang="zh-TW" altLang="en-US"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4905" y="1112214"/>
            <a:ext cx="6807200" cy="52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8322634"/>
      </p:ext>
    </p:extLst>
  </p:cSld>
  <p:clrMapOvr>
    <a:masterClrMapping/>
  </p:clrMapOvr>
  <p:transition advClick="0">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4-3</a:t>
            </a:r>
            <a:r>
              <a:rPr lang="zh-TW" altLang="en-US" dirty="0"/>
              <a:t>　</a:t>
            </a:r>
            <a:r>
              <a:rPr lang="en-US" altLang="zh-TW" dirty="0"/>
              <a:t>DBSCAN</a:t>
            </a:r>
            <a:endParaRPr lang="zh-TW" altLang="en-US" dirty="0"/>
          </a:p>
        </p:txBody>
      </p:sp>
      <p:sp>
        <p:nvSpPr>
          <p:cNvPr id="2" name="內容版面配置區 1"/>
          <p:cNvSpPr>
            <a:spLocks noGrp="1"/>
          </p:cNvSpPr>
          <p:nvPr>
            <p:ph idx="1"/>
          </p:nvPr>
        </p:nvSpPr>
        <p:spPr/>
        <p:txBody>
          <a:bodyPr/>
          <a:lstStyle/>
          <a:p>
            <a:pPr>
              <a:spcBef>
                <a:spcPts val="600"/>
              </a:spcBef>
              <a:buNone/>
            </a:pPr>
            <a:endParaRPr kumimoji="1" lang="zh-TW" altLang="en-US" sz="2400" b="0" dirty="0">
              <a:solidFill>
                <a:schemeClr val="tx1"/>
              </a:solidFill>
              <a:latin typeface="Times New Roman" pitchFamily="18" charset="0"/>
              <a:ea typeface="標楷體" pitchFamily="65" charset="-120"/>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203383"/>
            <a:ext cx="6941455" cy="311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4023386"/>
      </p:ext>
    </p:extLst>
  </p:cSld>
  <p:clrMapOvr>
    <a:masterClrMapping/>
  </p:clrMapOvr>
  <p:transition advClick="0">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179388" y="1341438"/>
            <a:ext cx="8329612" cy="5040312"/>
          </a:xfrm>
        </p:spPr>
        <p:txBody>
          <a:bodyPr/>
          <a:lstStyle/>
          <a:p>
            <a:pPr marL="0" indent="0">
              <a:lnSpc>
                <a:spcPct val="100000"/>
              </a:lnSpc>
              <a:buNone/>
            </a:pPr>
            <a:r>
              <a:rPr kumimoji="1" lang="en-US" altLang="zh-TW" sz="2400" b="0" dirty="0" smtClean="0">
                <a:solidFill>
                  <a:schemeClr val="tx1"/>
                </a:solidFill>
                <a:latin typeface="Times New Roman" pitchFamily="18" charset="0"/>
                <a:ea typeface="標楷體" pitchFamily="65" charset="-120"/>
              </a:rPr>
              <a:t>	DBSCAN(Density-Based </a:t>
            </a:r>
            <a:r>
              <a:rPr kumimoji="1" lang="en-US" altLang="zh-TW" sz="2400" b="0" dirty="0">
                <a:solidFill>
                  <a:schemeClr val="tx1"/>
                </a:solidFill>
                <a:latin typeface="Times New Roman" pitchFamily="18" charset="0"/>
                <a:ea typeface="標楷體" pitchFamily="65" charset="-120"/>
              </a:rPr>
              <a:t>Spatial Clustering of Applications with Noise</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是</a:t>
            </a:r>
            <a:r>
              <a:rPr kumimoji="1" lang="zh-TW" altLang="en-US" sz="2400" b="0" dirty="0">
                <a:solidFill>
                  <a:schemeClr val="tx1"/>
                </a:solidFill>
                <a:latin typeface="Times New Roman" pitchFamily="18" charset="0"/>
                <a:ea typeface="標楷體" pitchFamily="65" charset="-120"/>
              </a:rPr>
              <a:t>一種</a:t>
            </a:r>
            <a:r>
              <a:rPr kumimoji="1" lang="zh-TW" altLang="en-US" sz="2400" b="0" dirty="0" smtClean="0">
                <a:solidFill>
                  <a:schemeClr val="tx1"/>
                </a:solidFill>
                <a:latin typeface="Times New Roman" pitchFamily="18" charset="0"/>
                <a:ea typeface="標楷體" pitchFamily="65" charset="-120"/>
              </a:rPr>
              <a:t>基於密度</a:t>
            </a:r>
            <a:r>
              <a:rPr kumimoji="1" lang="zh-TW" altLang="en-US" sz="2400" b="0" dirty="0">
                <a:solidFill>
                  <a:schemeClr val="tx1"/>
                </a:solidFill>
                <a:latin typeface="Times New Roman" pitchFamily="18" charset="0"/>
                <a:ea typeface="標楷體" pitchFamily="65" charset="-120"/>
              </a:rPr>
              <a:t>的分群演算法，即將相距較近的點聚成一群，然後不斷找鄰居點並加入此群中，</a:t>
            </a:r>
            <a:r>
              <a:rPr kumimoji="1" lang="zh-TW" altLang="en-US" sz="2400" b="0" dirty="0" smtClean="0">
                <a:solidFill>
                  <a:schemeClr val="tx1"/>
                </a:solidFill>
                <a:latin typeface="Times New Roman" pitchFamily="18" charset="0"/>
                <a:ea typeface="標楷體" pitchFamily="65" charset="-120"/>
              </a:rPr>
              <a:t>直到群</a:t>
            </a:r>
            <a:r>
              <a:rPr kumimoji="1" lang="zh-TW" altLang="en-US" sz="2400" b="0" dirty="0">
                <a:solidFill>
                  <a:schemeClr val="tx1"/>
                </a:solidFill>
                <a:latin typeface="Times New Roman" pitchFamily="18" charset="0"/>
                <a:ea typeface="標楷體" pitchFamily="65" charset="-120"/>
              </a:rPr>
              <a:t>無法再擴大，然後再處理其他未拜訪的點。</a:t>
            </a:r>
            <a:r>
              <a:rPr kumimoji="1" lang="en-US" altLang="zh-TW" sz="2400" b="0" dirty="0" err="1" smtClean="0">
                <a:solidFill>
                  <a:schemeClr val="tx1"/>
                </a:solidFill>
                <a:latin typeface="Times New Roman" pitchFamily="18" charset="0"/>
                <a:ea typeface="標楷體" pitchFamily="65" charset="-120"/>
              </a:rPr>
              <a:t>DBSCAN</a:t>
            </a:r>
            <a:r>
              <a:rPr kumimoji="1" lang="zh-TW" altLang="en-US" sz="2400" b="0" dirty="0" smtClean="0">
                <a:solidFill>
                  <a:schemeClr val="tx1"/>
                </a:solidFill>
                <a:latin typeface="Times New Roman" pitchFamily="18" charset="0"/>
                <a:ea typeface="標楷體" pitchFamily="65" charset="-120"/>
              </a:rPr>
              <a:t>的</a:t>
            </a:r>
            <a:r>
              <a:rPr kumimoji="1" lang="zh-TW" altLang="en-US" sz="2400" b="0" dirty="0">
                <a:solidFill>
                  <a:schemeClr val="tx1"/>
                </a:solidFill>
                <a:latin typeface="Times New Roman" pitchFamily="18" charset="0"/>
                <a:ea typeface="標楷體" pitchFamily="65" charset="-120"/>
              </a:rPr>
              <a:t>特色是不需要預先設定群的</a:t>
            </a:r>
            <a:r>
              <a:rPr kumimoji="1" lang="zh-TW" altLang="en-US" sz="2400" b="0" dirty="0" smtClean="0">
                <a:solidFill>
                  <a:schemeClr val="tx1"/>
                </a:solidFill>
                <a:latin typeface="Times New Roman" pitchFamily="18" charset="0"/>
                <a:ea typeface="標楷體" pitchFamily="65" charset="-120"/>
              </a:rPr>
              <a:t>數量</a:t>
            </a:r>
            <a:r>
              <a:rPr kumimoji="1" lang="zh-TW" altLang="en-US" sz="2400" b="0" dirty="0">
                <a:solidFill>
                  <a:schemeClr val="tx1"/>
                </a:solidFill>
                <a:latin typeface="Times New Roman" pitchFamily="18" charset="0"/>
                <a:ea typeface="標楷體" pitchFamily="65" charset="-120"/>
              </a:rPr>
              <a:t>，可以找出任何形狀的群，並且一些與群比較遠的點當做離群點去掉</a:t>
            </a:r>
            <a:r>
              <a:rPr kumimoji="1" lang="zh-TW" altLang="en-US" sz="2400" b="0" dirty="0" smtClean="0">
                <a:solidFill>
                  <a:schemeClr val="tx1"/>
                </a:solidFill>
                <a:latin typeface="Times New Roman" pitchFamily="18" charset="0"/>
                <a:ea typeface="標楷體" pitchFamily="65" charset="-120"/>
              </a:rPr>
              <a:t>。</a:t>
            </a:r>
            <a:endParaRPr kumimoji="1" lang="en-US" altLang="zh-TW" sz="2400" b="0" dirty="0" smtClean="0">
              <a:solidFill>
                <a:schemeClr val="tx1"/>
              </a:solidFill>
              <a:latin typeface="Times New Roman" pitchFamily="18" charset="0"/>
              <a:ea typeface="標楷體" pitchFamily="65" charset="-120"/>
            </a:endParaRPr>
          </a:p>
          <a:p>
            <a:pPr marL="0" indent="0">
              <a:lnSpc>
                <a:spcPct val="100000"/>
              </a:lnSpc>
              <a:buNone/>
            </a:pPr>
            <a:r>
              <a:rPr kumimoji="1" lang="en-US" altLang="zh-TW" sz="2400" b="0" dirty="0" smtClean="0">
                <a:solidFill>
                  <a:schemeClr val="tx1"/>
                </a:solidFill>
                <a:latin typeface="Times New Roman" pitchFamily="18" charset="0"/>
                <a:ea typeface="標楷體" pitchFamily="65" charset="-120"/>
              </a:rPr>
              <a:t>	</a:t>
            </a:r>
            <a:r>
              <a:rPr kumimoji="1" lang="zh-TW" altLang="en-US" sz="2400" b="0" dirty="0" smtClean="0">
                <a:solidFill>
                  <a:schemeClr val="tx1"/>
                </a:solidFill>
                <a:latin typeface="Times New Roman" pitchFamily="18" charset="0"/>
                <a:ea typeface="標楷體" pitchFamily="65" charset="-120"/>
              </a:rPr>
              <a:t>先</a:t>
            </a:r>
            <a:r>
              <a:rPr kumimoji="1" lang="zh-TW" altLang="en-US" sz="2400" b="0" dirty="0">
                <a:solidFill>
                  <a:schemeClr val="tx1"/>
                </a:solidFill>
                <a:latin typeface="Times New Roman" pitchFamily="18" charset="0"/>
                <a:ea typeface="標楷體" pitchFamily="65" charset="-120"/>
              </a:rPr>
              <a:t>描述</a:t>
            </a:r>
            <a:r>
              <a:rPr kumimoji="1" lang="en-US" altLang="zh-TW" sz="2400" b="0" dirty="0" err="1" smtClean="0">
                <a:solidFill>
                  <a:schemeClr val="tx1"/>
                </a:solidFill>
                <a:latin typeface="Times New Roman" pitchFamily="18" charset="0"/>
                <a:ea typeface="標楷體" pitchFamily="65" charset="-120"/>
              </a:rPr>
              <a:t>DBSCAN</a:t>
            </a:r>
            <a:r>
              <a:rPr kumimoji="1" lang="zh-TW" altLang="en-US" sz="2400" b="0" dirty="0" smtClean="0">
                <a:solidFill>
                  <a:schemeClr val="tx1"/>
                </a:solidFill>
                <a:latin typeface="Times New Roman" pitchFamily="18" charset="0"/>
                <a:ea typeface="標楷體" pitchFamily="65" charset="-120"/>
              </a:rPr>
              <a:t>的</a:t>
            </a:r>
            <a:r>
              <a:rPr kumimoji="1" lang="zh-TW" altLang="en-US" sz="2400" b="0" dirty="0">
                <a:solidFill>
                  <a:schemeClr val="tx1"/>
                </a:solidFill>
                <a:latin typeface="Times New Roman" pitchFamily="18" charset="0"/>
                <a:ea typeface="標楷體" pitchFamily="65" charset="-120"/>
              </a:rPr>
              <a:t>作法，首先給定兩個參數值，一個是半徑距離</a:t>
            </a:r>
            <a:r>
              <a:rPr kumimoji="1" lang="en-US" altLang="zh-TW" sz="2400" b="0" dirty="0">
                <a:solidFill>
                  <a:schemeClr val="tx1"/>
                </a:solidFill>
                <a:latin typeface="Times New Roman" pitchFamily="18" charset="0"/>
                <a:ea typeface="標楷體" pitchFamily="65" charset="-120"/>
              </a:rPr>
              <a:t>ε</a:t>
            </a:r>
            <a:r>
              <a:rPr kumimoji="1" lang="zh-TW" altLang="en-US" sz="2400" b="0" dirty="0">
                <a:solidFill>
                  <a:schemeClr val="tx1"/>
                </a:solidFill>
                <a:latin typeface="Times New Roman" pitchFamily="18" charset="0"/>
                <a:ea typeface="標楷體" pitchFamily="65" charset="-120"/>
              </a:rPr>
              <a:t>，一個是密度門檻值</a:t>
            </a:r>
            <a:r>
              <a:rPr kumimoji="1" lang="en-US" altLang="zh-TW" sz="2400" b="0" dirty="0">
                <a:solidFill>
                  <a:schemeClr val="tx1"/>
                </a:solidFill>
                <a:latin typeface="Times New Roman" pitchFamily="18" charset="0"/>
                <a:ea typeface="標楷體" pitchFamily="65" charset="-120"/>
              </a:rPr>
              <a:t>δ</a:t>
            </a:r>
            <a:r>
              <a:rPr kumimoji="1" lang="zh-TW" altLang="en-US" sz="2400" b="0" dirty="0">
                <a:solidFill>
                  <a:schemeClr val="tx1"/>
                </a:solidFill>
                <a:latin typeface="Times New Roman" pitchFamily="18" charset="0"/>
                <a:ea typeface="標楷體" pitchFamily="65" charset="-120"/>
              </a:rPr>
              <a:t>。此方法首先隨意任選一個點</a:t>
            </a:r>
            <a:r>
              <a:rPr kumimoji="1" lang="en-US" altLang="zh-TW" sz="2400" b="0" dirty="0">
                <a:solidFill>
                  <a:schemeClr val="tx1"/>
                </a:solidFill>
                <a:latin typeface="Times New Roman" pitchFamily="18" charset="0"/>
                <a:ea typeface="標楷體" pitchFamily="65" charset="-120"/>
              </a:rPr>
              <a:t>X</a:t>
            </a:r>
            <a:r>
              <a:rPr kumimoji="1" lang="zh-TW" altLang="en-US" sz="2400" b="0" dirty="0">
                <a:solidFill>
                  <a:schemeClr val="tx1"/>
                </a:solidFill>
                <a:latin typeface="Times New Roman" pitchFamily="18" charset="0"/>
                <a:ea typeface="標楷體" pitchFamily="65" charset="-120"/>
              </a:rPr>
              <a:t>，然後找出以</a:t>
            </a:r>
            <a:r>
              <a:rPr kumimoji="1" lang="en-US" altLang="zh-TW" sz="2400" b="0" dirty="0" smtClean="0">
                <a:solidFill>
                  <a:schemeClr val="tx1"/>
                </a:solidFill>
                <a:latin typeface="Times New Roman" pitchFamily="18" charset="0"/>
                <a:ea typeface="標楷體" pitchFamily="65" charset="-120"/>
              </a:rPr>
              <a:t>X</a:t>
            </a:r>
            <a:r>
              <a:rPr kumimoji="1" lang="zh-TW" altLang="en-US" sz="2400" b="0" dirty="0" smtClean="0">
                <a:solidFill>
                  <a:schemeClr val="tx1"/>
                </a:solidFill>
                <a:latin typeface="Times New Roman" pitchFamily="18" charset="0"/>
                <a:ea typeface="標楷體" pitchFamily="65" charset="-120"/>
              </a:rPr>
              <a:t>點</a:t>
            </a:r>
            <a:r>
              <a:rPr kumimoji="1" lang="zh-TW" altLang="en-US" sz="2400" b="0" dirty="0">
                <a:solidFill>
                  <a:schemeClr val="tx1"/>
                </a:solidFill>
                <a:latin typeface="Times New Roman" pitchFamily="18" charset="0"/>
                <a:ea typeface="標楷體" pitchFamily="65" charset="-120"/>
              </a:rPr>
              <a:t>為圓心，</a:t>
            </a:r>
            <a:r>
              <a:rPr kumimoji="1" lang="en-US" altLang="zh-TW" sz="2400" b="0" dirty="0" smtClean="0">
                <a:solidFill>
                  <a:schemeClr val="tx1"/>
                </a:solidFill>
                <a:latin typeface="Times New Roman" pitchFamily="18" charset="0"/>
                <a:ea typeface="標楷體" pitchFamily="65" charset="-120"/>
              </a:rPr>
              <a:t>ε</a:t>
            </a:r>
            <a:r>
              <a:rPr kumimoji="1" lang="zh-TW" altLang="en-US" sz="2400" b="0" dirty="0" smtClean="0">
                <a:solidFill>
                  <a:schemeClr val="tx1"/>
                </a:solidFill>
                <a:latin typeface="Times New Roman" pitchFamily="18" charset="0"/>
                <a:ea typeface="標楷體" pitchFamily="65" charset="-120"/>
              </a:rPr>
              <a:t>為</a:t>
            </a:r>
            <a:r>
              <a:rPr kumimoji="1" lang="zh-TW" altLang="en-US" sz="2400" b="0" dirty="0">
                <a:solidFill>
                  <a:schemeClr val="tx1"/>
                </a:solidFill>
                <a:latin typeface="Times New Roman" pitchFamily="18" charset="0"/>
                <a:ea typeface="標楷體" pitchFamily="65" charset="-120"/>
              </a:rPr>
              <a:t>半徑圓內的所有點。如果圓內的數據點個數小於</a:t>
            </a:r>
            <a:r>
              <a:rPr kumimoji="1" lang="en-US" altLang="zh-TW" sz="2400" b="0" dirty="0">
                <a:solidFill>
                  <a:schemeClr val="tx1"/>
                </a:solidFill>
                <a:latin typeface="Times New Roman" pitchFamily="18" charset="0"/>
                <a:ea typeface="標楷體" pitchFamily="65" charset="-120"/>
              </a:rPr>
              <a:t>δ</a:t>
            </a:r>
            <a:r>
              <a:rPr kumimoji="1" lang="zh-TW" altLang="en-US" sz="2400" b="0" dirty="0">
                <a:solidFill>
                  <a:schemeClr val="tx1"/>
                </a:solidFill>
                <a:latin typeface="Times New Roman" pitchFamily="18" charset="0"/>
                <a:ea typeface="標楷體" pitchFamily="65" charset="-120"/>
              </a:rPr>
              <a:t>，那麼這個點</a:t>
            </a:r>
            <a:r>
              <a:rPr kumimoji="1" lang="en-US" altLang="zh-TW" sz="2400" b="0" dirty="0">
                <a:solidFill>
                  <a:schemeClr val="tx1"/>
                </a:solidFill>
                <a:latin typeface="Times New Roman" pitchFamily="18" charset="0"/>
                <a:ea typeface="標楷體" pitchFamily="65" charset="-120"/>
              </a:rPr>
              <a:t>X </a:t>
            </a:r>
            <a:r>
              <a:rPr kumimoji="1" lang="zh-TW" altLang="en-US" sz="2400" b="0" dirty="0">
                <a:solidFill>
                  <a:schemeClr val="tx1"/>
                </a:solidFill>
                <a:latin typeface="Times New Roman" pitchFamily="18" charset="0"/>
                <a:ea typeface="標楷體" pitchFamily="65" charset="-120"/>
              </a:rPr>
              <a:t>被標記為噪音，也就是說它不屬於任何群。</a:t>
            </a:r>
          </a:p>
          <a:p>
            <a:pPr marL="0" indent="0">
              <a:lnSpc>
                <a:spcPct val="100000"/>
              </a:lnSpc>
              <a:buNone/>
            </a:pPr>
            <a:endParaRPr kumimoji="1" lang="en-US" altLang="zh-TW" sz="2400" b="0" dirty="0" smtClean="0">
              <a:solidFill>
                <a:schemeClr val="tx1"/>
              </a:solidFill>
              <a:latin typeface="Times New Roman" pitchFamily="18" charset="0"/>
              <a:ea typeface="標楷體" pitchFamily="65" charset="-120"/>
            </a:endParaRPr>
          </a:p>
          <a:p>
            <a:pPr marL="0" indent="0">
              <a:lnSpc>
                <a:spcPct val="100000"/>
              </a:lnSpc>
              <a:buNone/>
            </a:pPr>
            <a:endParaRPr kumimoji="1" lang="zh-TW" altLang="en-US" sz="2400" b="0" dirty="0">
              <a:solidFill>
                <a:schemeClr val="tx1"/>
              </a:solidFill>
              <a:latin typeface="Times New Roman" pitchFamily="18" charset="0"/>
              <a:ea typeface="標楷體" pitchFamily="65" charset="-120"/>
            </a:endParaRPr>
          </a:p>
        </p:txBody>
      </p:sp>
    </p:spTree>
    <p:extLst>
      <p:ext uri="{BB962C8B-B14F-4D97-AF65-F5344CB8AC3E}">
        <p14:creationId xmlns:p14="http://schemas.microsoft.com/office/powerpoint/2010/main" val="2611397452"/>
      </p:ext>
    </p:extLst>
  </p:cSld>
  <p:clrMapOvr>
    <a:masterClrMapping/>
  </p:clrMapOvr>
  <p:transition advClick="0">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xmlns="" id="{86A363DE-FA16-452F-AF9C-B3BCB14AABB2}"/>
              </a:ext>
            </a:extLst>
          </p:cNvPr>
          <p:cNvSpPr>
            <a:spLocks noGrp="1"/>
          </p:cNvSpPr>
          <p:nvPr>
            <p:ph type="title"/>
          </p:nvPr>
        </p:nvSpPr>
        <p:spPr/>
        <p:txBody>
          <a:bodyPr/>
          <a:lstStyle/>
          <a:p>
            <a:r>
              <a:rPr lang="en-US" altLang="zh-TW" dirty="0"/>
              <a:t>4-1</a:t>
            </a:r>
            <a:r>
              <a:rPr lang="zh-TW" altLang="en-US" b="1" dirty="0" smtClean="0"/>
              <a:t>　</a:t>
            </a:r>
            <a:r>
              <a:rPr lang="en-US" altLang="zh-TW" dirty="0"/>
              <a:t>K- </a:t>
            </a:r>
            <a:r>
              <a:rPr lang="zh-TW" altLang="en-US" dirty="0"/>
              <a:t>最近鄰居法</a:t>
            </a:r>
            <a:endParaRPr lang="zh-TW" altLang="en-US" b="1" dirty="0"/>
          </a:p>
        </p:txBody>
      </p:sp>
      <p:sp>
        <p:nvSpPr>
          <p:cNvPr id="4" name="內容版面配置區 3"/>
          <p:cNvSpPr>
            <a:spLocks noGrp="1"/>
          </p:cNvSpPr>
          <p:nvPr>
            <p:ph idx="1"/>
          </p:nvPr>
        </p:nvSpPr>
        <p:spPr/>
        <p:txBody>
          <a:bodyPr/>
          <a:lstStyle/>
          <a:p>
            <a:pPr marL="0" indent="0">
              <a:lnSpc>
                <a:spcPct val="100000"/>
              </a:lnSpc>
              <a:spcBef>
                <a:spcPts val="600"/>
              </a:spcBef>
              <a:buNone/>
            </a:pPr>
            <a:r>
              <a:rPr kumimoji="1" lang="en-US" altLang="zh-TW" sz="2400" b="0" dirty="0" smtClean="0">
                <a:solidFill>
                  <a:schemeClr val="tx1"/>
                </a:solidFill>
                <a:latin typeface="Times New Roman" pitchFamily="18" charset="0"/>
                <a:ea typeface="標楷體" pitchFamily="65" charset="-120"/>
              </a:rPr>
              <a:t>		</a:t>
            </a:r>
            <a:r>
              <a:rPr kumimoji="1" lang="zh-TW" altLang="en-US" sz="2400" b="0" dirty="0" smtClean="0">
                <a:solidFill>
                  <a:schemeClr val="tx1"/>
                </a:solidFill>
                <a:latin typeface="Times New Roman" pitchFamily="18" charset="0"/>
                <a:ea typeface="標楷體" pitchFamily="65" charset="-120"/>
              </a:rPr>
              <a:t>最近</a:t>
            </a:r>
            <a:r>
              <a:rPr kumimoji="1" lang="zh-TW" altLang="en-US" sz="2400" b="0" dirty="0">
                <a:solidFill>
                  <a:schemeClr val="tx1"/>
                </a:solidFill>
                <a:latin typeface="Times New Roman" pitchFamily="18" charset="0"/>
                <a:ea typeface="標楷體" pitchFamily="65" charset="-120"/>
              </a:rPr>
              <a:t>鄰居法就是一種使用直覺</a:t>
            </a:r>
            <a:r>
              <a:rPr kumimoji="1" lang="zh-TW" altLang="en-US" sz="2400" b="0" dirty="0" smtClean="0">
                <a:solidFill>
                  <a:schemeClr val="tx1"/>
                </a:solidFill>
                <a:latin typeface="Times New Roman" pitchFamily="18" charset="0"/>
                <a:ea typeface="標楷體" pitchFamily="65" charset="-120"/>
              </a:rPr>
              <a:t>技術的</a:t>
            </a:r>
            <a:r>
              <a:rPr kumimoji="1" lang="zh-TW" altLang="en-US" sz="2400" b="0" dirty="0">
                <a:solidFill>
                  <a:schemeClr val="tx1"/>
                </a:solidFill>
                <a:latin typeface="Times New Roman" pitchFamily="18" charset="0"/>
                <a:ea typeface="標楷體" pitchFamily="65" charset="-120"/>
              </a:rPr>
              <a:t>演算法，透過附近或相鄰點的特徵，並預測了新數據點可能屬於的群。</a:t>
            </a: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8445"/>
          <a:stretch/>
        </p:blipFill>
        <p:spPr bwMode="auto">
          <a:xfrm>
            <a:off x="798313" y="2574665"/>
            <a:ext cx="3080668" cy="2865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群組 1"/>
          <p:cNvGrpSpPr/>
          <p:nvPr/>
        </p:nvGrpSpPr>
        <p:grpSpPr>
          <a:xfrm>
            <a:off x="4793380" y="4215863"/>
            <a:ext cx="3792301" cy="1424539"/>
            <a:chOff x="4793380" y="4215863"/>
            <a:chExt cx="3792301" cy="1424539"/>
          </a:xfrm>
        </p:grpSpPr>
        <p:pic>
          <p:nvPicPr>
            <p:cNvPr id="6" name="Picture 2">
              <a:hlinkClick r:id="rId3"/>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846" t="41545" b="8739"/>
            <a:stretch/>
          </p:blipFill>
          <p:spPr bwMode="auto">
            <a:xfrm>
              <a:off x="4793380" y="4215863"/>
              <a:ext cx="3792301" cy="142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chwa\Desktop\video.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3474" y="4864325"/>
              <a:ext cx="581539" cy="5815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22273676"/>
      </p:ext>
    </p:extLst>
  </p:cSld>
  <p:clrMapOvr>
    <a:masterClrMapping/>
  </p:clrMapOvr>
  <p:transition advClick="0">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88900" y="1358900"/>
            <a:ext cx="8382000" cy="5022850"/>
          </a:xfrm>
        </p:spPr>
        <p:txBody>
          <a:bodyPr/>
          <a:lstStyle/>
          <a:p>
            <a:pPr marL="0" indent="0">
              <a:lnSpc>
                <a:spcPct val="100000"/>
              </a:lnSpc>
              <a:buNone/>
            </a:pPr>
            <a:r>
              <a:rPr kumimoji="1" lang="en-US" altLang="zh-TW" sz="2400" b="0" dirty="0" smtClean="0">
                <a:solidFill>
                  <a:schemeClr val="tx1"/>
                </a:solidFill>
                <a:latin typeface="Times New Roman" pitchFamily="18" charset="0"/>
                <a:ea typeface="標楷體" pitchFamily="65" charset="-120"/>
              </a:rPr>
              <a:t>	</a:t>
            </a:r>
            <a:r>
              <a:rPr kumimoji="1" lang="zh-TW" altLang="en-US" sz="2400" b="0" dirty="0" smtClean="0">
                <a:solidFill>
                  <a:schemeClr val="tx1"/>
                </a:solidFill>
                <a:latin typeface="Times New Roman" pitchFamily="18" charset="0"/>
                <a:ea typeface="標楷體" pitchFamily="65" charset="-120"/>
              </a:rPr>
              <a:t>如果</a:t>
            </a:r>
            <a:r>
              <a:rPr kumimoji="1" lang="zh-TW" altLang="en-US" sz="2400" b="0" dirty="0">
                <a:solidFill>
                  <a:schemeClr val="tx1"/>
                </a:solidFill>
                <a:latin typeface="Times New Roman" pitchFamily="18" charset="0"/>
                <a:ea typeface="標楷體" pitchFamily="65" charset="-120"/>
              </a:rPr>
              <a:t>圓內的數據點個數大於等於</a:t>
            </a:r>
            <a:r>
              <a:rPr kumimoji="1" lang="en-US" altLang="zh-TW" sz="2400" b="0" dirty="0">
                <a:solidFill>
                  <a:schemeClr val="tx1"/>
                </a:solidFill>
                <a:latin typeface="Times New Roman" pitchFamily="18" charset="0"/>
                <a:ea typeface="標楷體" pitchFamily="65" charset="-120"/>
              </a:rPr>
              <a:t>δ</a:t>
            </a:r>
            <a:r>
              <a:rPr kumimoji="1" lang="zh-TW" altLang="en-US" sz="2400" b="0" dirty="0">
                <a:solidFill>
                  <a:schemeClr val="tx1"/>
                </a:solidFill>
                <a:latin typeface="Times New Roman" pitchFamily="18" charset="0"/>
                <a:ea typeface="標楷體" pitchFamily="65" charset="-120"/>
              </a:rPr>
              <a:t>，則這個點被標記為核心點，並被分配一個新的群</a:t>
            </a:r>
            <a:r>
              <a:rPr kumimoji="1" lang="zh-TW" altLang="en-US" sz="2400" b="0" dirty="0" smtClean="0">
                <a:solidFill>
                  <a:schemeClr val="tx1"/>
                </a:solidFill>
                <a:latin typeface="Times New Roman" pitchFamily="18" charset="0"/>
                <a:ea typeface="標楷體" pitchFamily="65" charset="-120"/>
              </a:rPr>
              <a:t>標籤</a:t>
            </a:r>
            <a:r>
              <a:rPr kumimoji="1" lang="zh-TW" altLang="en-US" sz="2400" b="0" dirty="0">
                <a:solidFill>
                  <a:schemeClr val="tx1"/>
                </a:solidFill>
                <a:latin typeface="Times New Roman" pitchFamily="18" charset="0"/>
                <a:ea typeface="標楷體" pitchFamily="65" charset="-120"/>
              </a:rPr>
              <a:t>。然後訪問該點的所有鄰居，如果它們還沒有被分配一個群，那麼就將剛剛創建新的</a:t>
            </a:r>
            <a:r>
              <a:rPr kumimoji="1" lang="zh-TW" altLang="en-US" sz="2400" b="0" dirty="0" smtClean="0">
                <a:solidFill>
                  <a:schemeClr val="tx1"/>
                </a:solidFill>
                <a:latin typeface="Times New Roman" pitchFamily="18" charset="0"/>
                <a:ea typeface="標楷體" pitchFamily="65" charset="-120"/>
              </a:rPr>
              <a:t>群標籤</a:t>
            </a:r>
            <a:r>
              <a:rPr kumimoji="1" lang="zh-TW" altLang="en-US" sz="2400" b="0" dirty="0">
                <a:solidFill>
                  <a:schemeClr val="tx1"/>
                </a:solidFill>
                <a:latin typeface="Times New Roman" pitchFamily="18" charset="0"/>
                <a:ea typeface="標楷體" pitchFamily="65" charset="-120"/>
              </a:rPr>
              <a:t>分配給它們。如果它們是核心點，那麼就依次訪問其鄰居，以此類推。群逐漸增大</a:t>
            </a:r>
            <a:r>
              <a:rPr kumimoji="1" lang="zh-TW" altLang="en-US" sz="2400" b="0" dirty="0" smtClean="0">
                <a:solidFill>
                  <a:schemeClr val="tx1"/>
                </a:solidFill>
                <a:latin typeface="Times New Roman" pitchFamily="18" charset="0"/>
                <a:ea typeface="標楷體" pitchFamily="65" charset="-120"/>
              </a:rPr>
              <a:t>，直到</a:t>
            </a:r>
            <a:r>
              <a:rPr kumimoji="1" lang="zh-TW" altLang="en-US" sz="2400" b="0" dirty="0">
                <a:solidFill>
                  <a:schemeClr val="tx1"/>
                </a:solidFill>
                <a:latin typeface="Times New Roman" pitchFamily="18" charset="0"/>
                <a:ea typeface="標楷體" pitchFamily="65" charset="-120"/>
              </a:rPr>
              <a:t>在群的</a:t>
            </a:r>
            <a:r>
              <a:rPr kumimoji="1" lang="en-US" altLang="zh-TW" sz="2400" b="0" dirty="0">
                <a:solidFill>
                  <a:schemeClr val="tx1"/>
                </a:solidFill>
                <a:latin typeface="Times New Roman" pitchFamily="18" charset="0"/>
                <a:ea typeface="標楷體" pitchFamily="65" charset="-120"/>
              </a:rPr>
              <a:t>ε </a:t>
            </a:r>
            <a:r>
              <a:rPr kumimoji="1" lang="zh-TW" altLang="en-US" sz="2400" b="0" dirty="0">
                <a:solidFill>
                  <a:schemeClr val="tx1"/>
                </a:solidFill>
                <a:latin typeface="Times New Roman" pitchFamily="18" charset="0"/>
                <a:ea typeface="標楷體" pitchFamily="65" charset="-120"/>
              </a:rPr>
              <a:t>距離內沒有更多的核心點為止。然後選取另一個尚未被訪問過的點，並</a:t>
            </a:r>
            <a:r>
              <a:rPr kumimoji="1" lang="zh-TW" altLang="en-US" sz="2400" b="0" dirty="0" smtClean="0">
                <a:solidFill>
                  <a:schemeClr val="tx1"/>
                </a:solidFill>
                <a:latin typeface="Times New Roman" pitchFamily="18" charset="0"/>
                <a:ea typeface="標楷體" pitchFamily="65" charset="-120"/>
              </a:rPr>
              <a:t>重複以上</a:t>
            </a:r>
            <a:r>
              <a:rPr kumimoji="1" lang="zh-TW" altLang="en-US" sz="2400" b="0" dirty="0">
                <a:solidFill>
                  <a:schemeClr val="tx1"/>
                </a:solidFill>
                <a:latin typeface="Times New Roman" pitchFamily="18" charset="0"/>
                <a:ea typeface="標楷體" pitchFamily="65" charset="-120"/>
              </a:rPr>
              <a:t>的過程。</a:t>
            </a:r>
          </a:p>
        </p:txBody>
      </p:sp>
    </p:spTree>
    <p:extLst>
      <p:ext uri="{BB962C8B-B14F-4D97-AF65-F5344CB8AC3E}">
        <p14:creationId xmlns:p14="http://schemas.microsoft.com/office/powerpoint/2010/main" val="1938184847"/>
      </p:ext>
    </p:extLst>
  </p:cSld>
  <p:clrMapOvr>
    <a:masterClrMapping/>
  </p:clrMapOvr>
  <p:transition advClick="0">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179388" y="1341438"/>
            <a:ext cx="8281218" cy="5040312"/>
          </a:xfrm>
        </p:spPr>
        <p:txBody>
          <a:bodyPr/>
          <a:lstStyle/>
          <a:p>
            <a:pPr marL="0" indent="0">
              <a:lnSpc>
                <a:spcPct val="100000"/>
              </a:lnSpc>
              <a:buNone/>
            </a:pPr>
            <a:r>
              <a:rPr kumimoji="1" lang="en-US" altLang="zh-TW" sz="2400" b="0" dirty="0" smtClean="0">
                <a:solidFill>
                  <a:schemeClr val="tx1"/>
                </a:solidFill>
                <a:latin typeface="Times New Roman" pitchFamily="18" charset="0"/>
                <a:ea typeface="標楷體" pitchFamily="65" charset="-120"/>
              </a:rPr>
              <a:t>	</a:t>
            </a:r>
            <a:r>
              <a:rPr kumimoji="1" lang="zh-TW" altLang="en-US" sz="2400" b="0" dirty="0" smtClean="0">
                <a:solidFill>
                  <a:schemeClr val="tx1"/>
                </a:solidFill>
                <a:latin typeface="Times New Roman" pitchFamily="18" charset="0"/>
                <a:ea typeface="標楷體" pitchFamily="65" charset="-120"/>
              </a:rPr>
              <a:t>以下</a:t>
            </a:r>
            <a:r>
              <a:rPr kumimoji="1" lang="zh-TW" altLang="en-US" sz="2400" b="0" dirty="0">
                <a:solidFill>
                  <a:schemeClr val="tx1"/>
                </a:solidFill>
                <a:latin typeface="Times New Roman" pitchFamily="18" charset="0"/>
                <a:ea typeface="標楷體" pitchFamily="65" charset="-120"/>
              </a:rPr>
              <a:t>舉例說明</a:t>
            </a:r>
            <a:r>
              <a:rPr kumimoji="1" lang="en-US" altLang="zh-TW" sz="2400" b="0" dirty="0" err="1" smtClean="0">
                <a:solidFill>
                  <a:schemeClr val="tx1"/>
                </a:solidFill>
                <a:latin typeface="Times New Roman" pitchFamily="18" charset="0"/>
                <a:ea typeface="標楷體" pitchFamily="65" charset="-120"/>
              </a:rPr>
              <a:t>DBSCAN</a:t>
            </a:r>
            <a:r>
              <a:rPr kumimoji="1" lang="zh-TW" altLang="en-US" sz="2400" b="0" dirty="0" smtClean="0">
                <a:solidFill>
                  <a:schemeClr val="tx1"/>
                </a:solidFill>
                <a:latin typeface="Times New Roman" pitchFamily="18" charset="0"/>
                <a:ea typeface="標楷體" pitchFamily="65" charset="-120"/>
              </a:rPr>
              <a:t>分</a:t>
            </a:r>
            <a:r>
              <a:rPr kumimoji="1" lang="zh-TW" altLang="en-US" sz="2400" b="0" dirty="0">
                <a:solidFill>
                  <a:schemeClr val="tx1"/>
                </a:solidFill>
                <a:latin typeface="Times New Roman" pitchFamily="18" charset="0"/>
                <a:ea typeface="標楷體" pitchFamily="65" charset="-120"/>
              </a:rPr>
              <a:t>群法的作法，假設密度門檻值</a:t>
            </a:r>
            <a:r>
              <a:rPr kumimoji="1" lang="en-US" altLang="zh-TW" sz="2400" b="0" dirty="0">
                <a:solidFill>
                  <a:schemeClr val="tx1"/>
                </a:solidFill>
                <a:latin typeface="Times New Roman" pitchFamily="18" charset="0"/>
                <a:ea typeface="標楷體" pitchFamily="65" charset="-120"/>
              </a:rPr>
              <a:t>δ = 3</a:t>
            </a:r>
            <a:r>
              <a:rPr kumimoji="1" lang="zh-TW" altLang="en-US" sz="2400" b="0" dirty="0">
                <a:solidFill>
                  <a:schemeClr val="tx1"/>
                </a:solidFill>
                <a:latin typeface="Times New Roman" pitchFamily="18" charset="0"/>
                <a:ea typeface="標楷體" pitchFamily="65" charset="-120"/>
              </a:rPr>
              <a:t>，隨機挑選一個點</a:t>
            </a:r>
            <a:r>
              <a:rPr kumimoji="1" lang="en-US" altLang="zh-TW" sz="2400" b="0" dirty="0">
                <a:solidFill>
                  <a:schemeClr val="tx1"/>
                </a:solidFill>
                <a:latin typeface="Times New Roman" pitchFamily="18" charset="0"/>
                <a:ea typeface="標楷體" pitchFamily="65" charset="-120"/>
              </a:rPr>
              <a:t>Z</a:t>
            </a:r>
            <a:r>
              <a:rPr kumimoji="1" lang="zh-TW" altLang="en-US" sz="2400" b="0" dirty="0" smtClean="0">
                <a:solidFill>
                  <a:schemeClr val="tx1"/>
                </a:solidFill>
                <a:latin typeface="Times New Roman" pitchFamily="18" charset="0"/>
                <a:ea typeface="標楷體" pitchFamily="65" charset="-120"/>
              </a:rPr>
              <a:t>，以</a:t>
            </a:r>
            <a:r>
              <a:rPr kumimoji="1" lang="zh-TW" altLang="en-US" sz="2400" b="0" dirty="0">
                <a:solidFill>
                  <a:schemeClr val="tx1"/>
                </a:solidFill>
                <a:latin typeface="Times New Roman" pitchFamily="18" charset="0"/>
                <a:ea typeface="標楷體" pitchFamily="65" charset="-120"/>
              </a:rPr>
              <a:t>半徑</a:t>
            </a:r>
            <a:r>
              <a:rPr kumimoji="1" lang="en-US" altLang="zh-TW" sz="2400" b="0" dirty="0" smtClean="0">
                <a:solidFill>
                  <a:schemeClr val="tx1"/>
                </a:solidFill>
                <a:latin typeface="Times New Roman" pitchFamily="18" charset="0"/>
                <a:ea typeface="標楷體" pitchFamily="65" charset="-120"/>
              </a:rPr>
              <a:t>ε</a:t>
            </a:r>
            <a:r>
              <a:rPr kumimoji="1" lang="zh-TW" altLang="en-US" sz="2400" b="0" dirty="0" smtClean="0">
                <a:solidFill>
                  <a:schemeClr val="tx1"/>
                </a:solidFill>
                <a:latin typeface="Times New Roman" pitchFamily="18" charset="0"/>
                <a:ea typeface="標楷體" pitchFamily="65" charset="-120"/>
              </a:rPr>
              <a:t>為</a:t>
            </a:r>
            <a:r>
              <a:rPr kumimoji="1" lang="zh-TW" altLang="en-US" sz="2400" b="0" dirty="0">
                <a:solidFill>
                  <a:schemeClr val="tx1"/>
                </a:solidFill>
                <a:latin typeface="Times New Roman" pitchFamily="18" charset="0"/>
                <a:ea typeface="標楷體" pitchFamily="65" charset="-120"/>
              </a:rPr>
              <a:t>藍色圓，如圖</a:t>
            </a:r>
            <a:r>
              <a:rPr kumimoji="1" lang="en-US" altLang="zh-TW" sz="2400" b="0" dirty="0">
                <a:solidFill>
                  <a:schemeClr val="tx1"/>
                </a:solidFill>
                <a:latin typeface="Times New Roman" pitchFamily="18" charset="0"/>
                <a:ea typeface="標楷體" pitchFamily="65" charset="-120"/>
              </a:rPr>
              <a:t>4-8(a</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所示</a:t>
            </a:r>
            <a:r>
              <a:rPr kumimoji="1" lang="zh-TW" altLang="en-US" sz="2400" b="0" dirty="0">
                <a:solidFill>
                  <a:schemeClr val="tx1"/>
                </a:solidFill>
                <a:latin typeface="Times New Roman" pitchFamily="18" charset="0"/>
                <a:ea typeface="標楷體" pitchFamily="65" charset="-120"/>
              </a:rPr>
              <a:t>。以</a:t>
            </a:r>
            <a:r>
              <a:rPr kumimoji="1" lang="en-US" altLang="zh-TW" sz="2400" b="0" dirty="0" smtClean="0">
                <a:solidFill>
                  <a:schemeClr val="tx1"/>
                </a:solidFill>
                <a:latin typeface="Times New Roman" pitchFamily="18" charset="0"/>
                <a:ea typeface="標楷體" pitchFamily="65" charset="-120"/>
              </a:rPr>
              <a:t>Z</a:t>
            </a:r>
            <a:r>
              <a:rPr kumimoji="1" lang="zh-TW" altLang="en-US" sz="2400" b="0" dirty="0" smtClean="0">
                <a:solidFill>
                  <a:schemeClr val="tx1"/>
                </a:solidFill>
                <a:latin typeface="Times New Roman" pitchFamily="18" charset="0"/>
                <a:ea typeface="標楷體" pitchFamily="65" charset="-120"/>
              </a:rPr>
              <a:t>點</a:t>
            </a:r>
            <a:r>
              <a:rPr kumimoji="1" lang="zh-TW" altLang="en-US" sz="2400" b="0" dirty="0">
                <a:solidFill>
                  <a:schemeClr val="tx1"/>
                </a:solidFill>
                <a:latin typeface="Times New Roman" pitchFamily="18" charset="0"/>
                <a:ea typeface="標楷體" pitchFamily="65" charset="-120"/>
              </a:rPr>
              <a:t>為圓心的圓內包含</a:t>
            </a:r>
            <a:r>
              <a:rPr kumimoji="1" lang="en-US" altLang="zh-TW" sz="2400" b="0" dirty="0" smtClean="0">
                <a:solidFill>
                  <a:schemeClr val="tx1"/>
                </a:solidFill>
                <a:latin typeface="Times New Roman" pitchFamily="18" charset="0"/>
                <a:ea typeface="標楷體" pitchFamily="65" charset="-120"/>
              </a:rPr>
              <a:t>2</a:t>
            </a:r>
            <a:r>
              <a:rPr kumimoji="1" lang="zh-TW" altLang="en-US" sz="2400" b="0" dirty="0" smtClean="0">
                <a:solidFill>
                  <a:schemeClr val="tx1"/>
                </a:solidFill>
                <a:latin typeface="Times New Roman" pitchFamily="18" charset="0"/>
                <a:ea typeface="標楷體" pitchFamily="65" charset="-120"/>
              </a:rPr>
              <a:t>個</a:t>
            </a:r>
            <a:r>
              <a:rPr kumimoji="1" lang="zh-TW" altLang="en-US" sz="2400" b="0" dirty="0">
                <a:solidFill>
                  <a:schemeClr val="tx1"/>
                </a:solidFill>
                <a:latin typeface="Times New Roman" pitchFamily="18" charset="0"/>
                <a:ea typeface="標楷體" pitchFamily="65" charset="-120"/>
              </a:rPr>
              <a:t>點，小於密度</a:t>
            </a:r>
            <a:r>
              <a:rPr kumimoji="1" lang="zh-TW" altLang="en-US" sz="2400" b="0" dirty="0" smtClean="0">
                <a:solidFill>
                  <a:schemeClr val="tx1"/>
                </a:solidFill>
                <a:latin typeface="Times New Roman" pitchFamily="18" charset="0"/>
                <a:ea typeface="標楷體" pitchFamily="65" charset="-120"/>
              </a:rPr>
              <a:t>門檻值</a:t>
            </a:r>
            <a:r>
              <a:rPr kumimoji="1" lang="en-US" altLang="zh-TW" sz="2400" b="0" dirty="0">
                <a:solidFill>
                  <a:schemeClr val="tx1"/>
                </a:solidFill>
                <a:latin typeface="Times New Roman" pitchFamily="18" charset="0"/>
                <a:ea typeface="標楷體" pitchFamily="65" charset="-120"/>
              </a:rPr>
              <a:t>δ</a:t>
            </a:r>
            <a:r>
              <a:rPr kumimoji="1" lang="zh-TW" altLang="en-US" sz="2400" b="0" dirty="0">
                <a:solidFill>
                  <a:schemeClr val="tx1"/>
                </a:solidFill>
                <a:latin typeface="Times New Roman" pitchFamily="18" charset="0"/>
                <a:ea typeface="標楷體" pitchFamily="65" charset="-120"/>
              </a:rPr>
              <a:t>，所以</a:t>
            </a:r>
            <a:r>
              <a:rPr kumimoji="1" lang="en-US" altLang="zh-TW" sz="2400" b="0" dirty="0" smtClean="0">
                <a:solidFill>
                  <a:schemeClr val="tx1"/>
                </a:solidFill>
                <a:latin typeface="Times New Roman" pitchFamily="18" charset="0"/>
                <a:ea typeface="標楷體" pitchFamily="65" charset="-120"/>
              </a:rPr>
              <a:t>Z</a:t>
            </a:r>
            <a:r>
              <a:rPr kumimoji="1" lang="zh-TW" altLang="en-US" sz="2400" b="0" dirty="0" smtClean="0">
                <a:solidFill>
                  <a:schemeClr val="tx1"/>
                </a:solidFill>
                <a:latin typeface="Times New Roman" pitchFamily="18" charset="0"/>
                <a:ea typeface="標楷體" pitchFamily="65" charset="-120"/>
              </a:rPr>
              <a:t>為</a:t>
            </a:r>
            <a:r>
              <a:rPr kumimoji="1" lang="zh-TW" altLang="en-US" sz="2400" b="0" dirty="0">
                <a:solidFill>
                  <a:schemeClr val="tx1"/>
                </a:solidFill>
                <a:latin typeface="Times New Roman" pitchFamily="18" charset="0"/>
                <a:ea typeface="標楷體" pitchFamily="65" charset="-120"/>
              </a:rPr>
              <a:t>噪音。另外隨機挑選一個點</a:t>
            </a:r>
            <a:r>
              <a:rPr kumimoji="1" lang="en-US" altLang="zh-TW" sz="2400" b="0" dirty="0">
                <a:solidFill>
                  <a:schemeClr val="tx1"/>
                </a:solidFill>
                <a:latin typeface="Times New Roman" pitchFamily="18" charset="0"/>
                <a:ea typeface="標楷體" pitchFamily="65" charset="-120"/>
              </a:rPr>
              <a:t>A</a:t>
            </a:r>
            <a:r>
              <a:rPr kumimoji="1" lang="zh-TW" altLang="en-US" sz="2400" b="0" dirty="0">
                <a:solidFill>
                  <a:schemeClr val="tx1"/>
                </a:solidFill>
                <a:latin typeface="Times New Roman" pitchFamily="18" charset="0"/>
                <a:ea typeface="標楷體" pitchFamily="65" charset="-120"/>
              </a:rPr>
              <a:t>，以半徑</a:t>
            </a:r>
            <a:r>
              <a:rPr kumimoji="1" lang="en-US" altLang="zh-TW" sz="2400" b="0" dirty="0">
                <a:solidFill>
                  <a:schemeClr val="tx1"/>
                </a:solidFill>
                <a:latin typeface="Times New Roman" pitchFamily="18" charset="0"/>
                <a:ea typeface="標楷體" pitchFamily="65" charset="-120"/>
              </a:rPr>
              <a:t>ε </a:t>
            </a:r>
            <a:r>
              <a:rPr kumimoji="1" lang="zh-TW" altLang="en-US" sz="2400" b="0" dirty="0">
                <a:solidFill>
                  <a:schemeClr val="tx1"/>
                </a:solidFill>
                <a:latin typeface="Times New Roman" pitchFamily="18" charset="0"/>
                <a:ea typeface="標楷體" pitchFamily="65" charset="-120"/>
              </a:rPr>
              <a:t>為藍色圓，如圖</a:t>
            </a:r>
            <a:r>
              <a:rPr kumimoji="1" lang="en-US" altLang="zh-TW" sz="2400" b="0" dirty="0">
                <a:solidFill>
                  <a:schemeClr val="tx1"/>
                </a:solidFill>
                <a:latin typeface="Times New Roman" pitchFamily="18" charset="0"/>
                <a:ea typeface="標楷體" pitchFamily="65" charset="-120"/>
              </a:rPr>
              <a:t>4-8(b</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所示</a:t>
            </a:r>
            <a:r>
              <a:rPr kumimoji="1" lang="zh-TW" altLang="en-US" sz="2400" b="0" dirty="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以</a:t>
            </a:r>
            <a:r>
              <a:rPr kumimoji="1" lang="en-US" altLang="zh-TW" sz="2400" b="0" dirty="0" smtClean="0">
                <a:solidFill>
                  <a:schemeClr val="tx1"/>
                </a:solidFill>
                <a:latin typeface="Times New Roman" pitchFamily="18" charset="0"/>
                <a:ea typeface="標楷體" pitchFamily="65" charset="-120"/>
              </a:rPr>
              <a:t>A</a:t>
            </a:r>
            <a:r>
              <a:rPr kumimoji="1" lang="zh-TW" altLang="en-US" sz="2400" b="0" dirty="0" smtClean="0">
                <a:solidFill>
                  <a:schemeClr val="tx1"/>
                </a:solidFill>
                <a:latin typeface="Times New Roman" pitchFamily="18" charset="0"/>
                <a:ea typeface="標楷體" pitchFamily="65" charset="-120"/>
              </a:rPr>
              <a:t>點</a:t>
            </a:r>
            <a:r>
              <a:rPr kumimoji="1" lang="zh-TW" altLang="en-US" sz="2400" b="0" dirty="0">
                <a:solidFill>
                  <a:schemeClr val="tx1"/>
                </a:solidFill>
                <a:latin typeface="Times New Roman" pitchFamily="18" charset="0"/>
                <a:ea typeface="標楷體" pitchFamily="65" charset="-120"/>
              </a:rPr>
              <a:t>為圓心的圓內包含</a:t>
            </a:r>
            <a:r>
              <a:rPr kumimoji="1" lang="en-US" altLang="zh-TW" sz="2400" b="0" dirty="0" smtClean="0">
                <a:solidFill>
                  <a:schemeClr val="tx1"/>
                </a:solidFill>
                <a:latin typeface="Times New Roman" pitchFamily="18" charset="0"/>
                <a:ea typeface="標楷體" pitchFamily="65" charset="-120"/>
              </a:rPr>
              <a:t>5</a:t>
            </a:r>
            <a:r>
              <a:rPr kumimoji="1" lang="zh-TW" altLang="en-US" sz="2400" b="0" dirty="0" smtClean="0">
                <a:solidFill>
                  <a:schemeClr val="tx1"/>
                </a:solidFill>
                <a:latin typeface="Times New Roman" pitchFamily="18" charset="0"/>
                <a:ea typeface="標楷體" pitchFamily="65" charset="-120"/>
              </a:rPr>
              <a:t>個</a:t>
            </a:r>
            <a:r>
              <a:rPr kumimoji="1" lang="zh-TW" altLang="en-US" sz="2400" b="0" dirty="0">
                <a:solidFill>
                  <a:schemeClr val="tx1"/>
                </a:solidFill>
                <a:latin typeface="Times New Roman" pitchFamily="18" charset="0"/>
                <a:ea typeface="標楷體" pitchFamily="65" charset="-120"/>
              </a:rPr>
              <a:t>點，所以</a:t>
            </a:r>
            <a:r>
              <a:rPr kumimoji="1" lang="en-US" altLang="zh-TW" sz="2400" b="0" dirty="0" smtClean="0">
                <a:solidFill>
                  <a:schemeClr val="tx1"/>
                </a:solidFill>
                <a:latin typeface="Times New Roman" pitchFamily="18" charset="0"/>
                <a:ea typeface="標楷體" pitchFamily="65" charset="-120"/>
              </a:rPr>
              <a:t>A</a:t>
            </a:r>
            <a:r>
              <a:rPr kumimoji="1" lang="zh-TW" altLang="en-US" sz="2400" b="0" dirty="0" smtClean="0">
                <a:solidFill>
                  <a:schemeClr val="tx1"/>
                </a:solidFill>
                <a:latin typeface="Times New Roman" pitchFamily="18" charset="0"/>
                <a:ea typeface="標楷體" pitchFamily="65" charset="-120"/>
              </a:rPr>
              <a:t>為</a:t>
            </a:r>
            <a:r>
              <a:rPr kumimoji="1" lang="zh-TW" altLang="en-US" sz="2400" b="0" dirty="0">
                <a:solidFill>
                  <a:schemeClr val="tx1"/>
                </a:solidFill>
                <a:latin typeface="Times New Roman" pitchFamily="18" charset="0"/>
                <a:ea typeface="標楷體" pitchFamily="65" charset="-120"/>
              </a:rPr>
              <a:t>核心點，創建新的紅色群，也將</a:t>
            </a:r>
            <a:r>
              <a:rPr kumimoji="1" lang="en-US" altLang="zh-TW" sz="2400" b="0" dirty="0" smtClean="0">
                <a:solidFill>
                  <a:schemeClr val="tx1"/>
                </a:solidFill>
                <a:latin typeface="Times New Roman" pitchFamily="18" charset="0"/>
                <a:ea typeface="標楷體" pitchFamily="65" charset="-120"/>
              </a:rPr>
              <a:t>4</a:t>
            </a:r>
            <a:r>
              <a:rPr kumimoji="1" lang="zh-TW" altLang="en-US" sz="2400" b="0" dirty="0" smtClean="0">
                <a:solidFill>
                  <a:schemeClr val="tx1"/>
                </a:solidFill>
                <a:latin typeface="Times New Roman" pitchFamily="18" charset="0"/>
                <a:ea typeface="標楷體" pitchFamily="65" charset="-120"/>
              </a:rPr>
              <a:t>個</a:t>
            </a:r>
            <a:r>
              <a:rPr kumimoji="1" lang="zh-TW" altLang="en-US" sz="2400" b="0" dirty="0">
                <a:solidFill>
                  <a:schemeClr val="tx1"/>
                </a:solidFill>
                <a:latin typeface="Times New Roman" pitchFamily="18" charset="0"/>
                <a:ea typeface="標楷體" pitchFamily="65" charset="-120"/>
              </a:rPr>
              <a:t>鄰居加入</a:t>
            </a:r>
            <a:r>
              <a:rPr kumimoji="1" lang="zh-TW" altLang="en-US" sz="2400" b="0" dirty="0" smtClean="0">
                <a:solidFill>
                  <a:schemeClr val="tx1"/>
                </a:solidFill>
                <a:latin typeface="Times New Roman" pitchFamily="18" charset="0"/>
                <a:ea typeface="標楷體" pitchFamily="65" charset="-120"/>
              </a:rPr>
              <a:t>此紅色</a:t>
            </a:r>
            <a:r>
              <a:rPr kumimoji="1" lang="zh-TW" altLang="en-US" sz="2400" b="0" dirty="0">
                <a:solidFill>
                  <a:schemeClr val="tx1"/>
                </a:solidFill>
                <a:latin typeface="Times New Roman" pitchFamily="18" charset="0"/>
                <a:ea typeface="標楷體" pitchFamily="65" charset="-120"/>
              </a:rPr>
              <a:t>群，如圖</a:t>
            </a:r>
            <a:r>
              <a:rPr kumimoji="1" lang="en-US" altLang="zh-TW" sz="2400" b="0" dirty="0">
                <a:solidFill>
                  <a:schemeClr val="tx1"/>
                </a:solidFill>
                <a:latin typeface="Times New Roman" pitchFamily="18" charset="0"/>
                <a:ea typeface="標楷體" pitchFamily="65" charset="-120"/>
              </a:rPr>
              <a:t>4-8(c</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所示</a:t>
            </a:r>
            <a:r>
              <a:rPr kumimoji="1" lang="zh-TW" altLang="en-US" sz="2400" b="0" dirty="0">
                <a:solidFill>
                  <a:schemeClr val="tx1"/>
                </a:solidFill>
                <a:latin typeface="Times New Roman" pitchFamily="18" charset="0"/>
                <a:ea typeface="標楷體" pitchFamily="65" charset="-120"/>
              </a:rPr>
              <a:t>。接下來以</a:t>
            </a:r>
            <a:r>
              <a:rPr kumimoji="1" lang="en-US" altLang="zh-TW" sz="2400" b="0" dirty="0" smtClean="0">
                <a:solidFill>
                  <a:schemeClr val="tx1"/>
                </a:solidFill>
                <a:latin typeface="Times New Roman" pitchFamily="18" charset="0"/>
                <a:ea typeface="標楷體" pitchFamily="65" charset="-120"/>
              </a:rPr>
              <a:t>B</a:t>
            </a:r>
            <a:r>
              <a:rPr kumimoji="1" lang="zh-TW" altLang="en-US" sz="2400" b="0" dirty="0" smtClean="0">
                <a:solidFill>
                  <a:schemeClr val="tx1"/>
                </a:solidFill>
                <a:latin typeface="Times New Roman" pitchFamily="18" charset="0"/>
                <a:ea typeface="標楷體" pitchFamily="65" charset="-120"/>
              </a:rPr>
              <a:t>為</a:t>
            </a:r>
            <a:r>
              <a:rPr kumimoji="1" lang="zh-TW" altLang="en-US" sz="2400" b="0" dirty="0">
                <a:solidFill>
                  <a:schemeClr val="tx1"/>
                </a:solidFill>
                <a:latin typeface="Times New Roman" pitchFamily="18" charset="0"/>
                <a:ea typeface="標楷體" pitchFamily="65" charset="-120"/>
              </a:rPr>
              <a:t>核心點，它的鄰居也會加入這個紅色群，如</a:t>
            </a:r>
            <a:r>
              <a:rPr kumimoji="1" lang="zh-TW" altLang="en-US" sz="2400" b="0" dirty="0" smtClean="0">
                <a:solidFill>
                  <a:schemeClr val="tx1"/>
                </a:solidFill>
                <a:latin typeface="Times New Roman" pitchFamily="18" charset="0"/>
                <a:ea typeface="標楷體" pitchFamily="65" charset="-120"/>
              </a:rPr>
              <a:t>圖</a:t>
            </a:r>
            <a:r>
              <a:rPr kumimoji="1" lang="en-US" altLang="zh-TW" sz="2400" b="0" dirty="0" smtClean="0">
                <a:solidFill>
                  <a:schemeClr val="tx1"/>
                </a:solidFill>
                <a:latin typeface="Times New Roman" pitchFamily="18" charset="0"/>
                <a:ea typeface="標楷體" pitchFamily="65" charset="-120"/>
              </a:rPr>
              <a:t>4-8(d)</a:t>
            </a:r>
            <a:r>
              <a:rPr kumimoji="1" lang="zh-TW" altLang="en-US" sz="2400" b="0" dirty="0" smtClean="0">
                <a:solidFill>
                  <a:schemeClr val="tx1"/>
                </a:solidFill>
                <a:latin typeface="Times New Roman" pitchFamily="18" charset="0"/>
                <a:ea typeface="標楷體" pitchFamily="65" charset="-120"/>
              </a:rPr>
              <a:t>所示</a:t>
            </a:r>
            <a:r>
              <a:rPr kumimoji="1" lang="zh-TW" altLang="en-US" sz="2400" b="0" dirty="0">
                <a:solidFill>
                  <a:schemeClr val="tx1"/>
                </a:solidFill>
                <a:latin typeface="Times New Roman" pitchFamily="18" charset="0"/>
                <a:ea typeface="標楷體" pitchFamily="65" charset="-120"/>
              </a:rPr>
              <a:t>。最後建立紅色群的數據點，如圖</a:t>
            </a:r>
            <a:r>
              <a:rPr kumimoji="1" lang="en-US" altLang="zh-TW" sz="2400" b="0" dirty="0">
                <a:solidFill>
                  <a:schemeClr val="tx1"/>
                </a:solidFill>
                <a:latin typeface="Times New Roman" pitchFamily="18" charset="0"/>
                <a:ea typeface="標楷體" pitchFamily="65" charset="-120"/>
              </a:rPr>
              <a:t>4-8(e) </a:t>
            </a:r>
            <a:r>
              <a:rPr kumimoji="1" lang="zh-TW" altLang="en-US" sz="2400" b="0" dirty="0">
                <a:solidFill>
                  <a:schemeClr val="tx1"/>
                </a:solidFill>
                <a:latin typeface="Times New Roman" pitchFamily="18" charset="0"/>
                <a:ea typeface="標楷體" pitchFamily="65" charset="-120"/>
              </a:rPr>
              <a:t>所示</a:t>
            </a:r>
            <a:r>
              <a:rPr kumimoji="1" lang="zh-TW" altLang="en-US" sz="2400" b="0" dirty="0" smtClean="0">
                <a:solidFill>
                  <a:schemeClr val="tx1"/>
                </a:solidFill>
                <a:latin typeface="Times New Roman" pitchFamily="18" charset="0"/>
                <a:ea typeface="標楷體" pitchFamily="65" charset="-120"/>
              </a:rPr>
              <a:t>。</a:t>
            </a:r>
            <a:endParaRPr kumimoji="1" lang="en-US" altLang="zh-TW" sz="2400" b="0" dirty="0" smtClean="0">
              <a:solidFill>
                <a:schemeClr val="tx1"/>
              </a:solidFill>
              <a:latin typeface="Times New Roman" pitchFamily="18" charset="0"/>
              <a:ea typeface="標楷體" pitchFamily="65" charset="-120"/>
            </a:endParaRPr>
          </a:p>
          <a:p>
            <a:pPr marL="0" indent="0">
              <a:lnSpc>
                <a:spcPct val="100000"/>
              </a:lnSpc>
              <a:buNone/>
            </a:pPr>
            <a:r>
              <a:rPr kumimoji="1" lang="en-US" altLang="zh-TW" sz="2400" b="0" dirty="0">
                <a:solidFill>
                  <a:schemeClr val="tx1"/>
                </a:solidFill>
                <a:latin typeface="Times New Roman" pitchFamily="18" charset="0"/>
                <a:ea typeface="標楷體" pitchFamily="65" charset="-120"/>
              </a:rPr>
              <a:t>	</a:t>
            </a:r>
            <a:r>
              <a:rPr kumimoji="1" lang="zh-TW" altLang="en-US" sz="2400" b="0" dirty="0">
                <a:solidFill>
                  <a:schemeClr val="tx1"/>
                </a:solidFill>
                <a:latin typeface="Times New Roman" pitchFamily="18" charset="0"/>
                <a:ea typeface="標楷體" pitchFamily="65" charset="-120"/>
              </a:rPr>
              <a:t>此</a:t>
            </a:r>
            <a:r>
              <a:rPr kumimoji="1" lang="en-US" altLang="zh-TW" sz="2400" b="0" dirty="0" err="1">
                <a:solidFill>
                  <a:schemeClr val="tx1"/>
                </a:solidFill>
                <a:latin typeface="Times New Roman" pitchFamily="18" charset="0"/>
                <a:ea typeface="標楷體" pitchFamily="65" charset="-120"/>
              </a:rPr>
              <a:t>DBSCAN</a:t>
            </a:r>
            <a:r>
              <a:rPr kumimoji="1" lang="zh-TW" altLang="en-US" sz="2400" b="0" dirty="0">
                <a:solidFill>
                  <a:schemeClr val="tx1"/>
                </a:solidFill>
                <a:latin typeface="Times New Roman" pitchFamily="18" charset="0"/>
                <a:ea typeface="標楷體" pitchFamily="65" charset="-120"/>
              </a:rPr>
              <a:t>執行到最後即將數據資料分為紅色、綠色和藍色三群，如圖</a:t>
            </a:r>
            <a:r>
              <a:rPr kumimoji="1" lang="en-US" altLang="zh-TW" sz="2400" b="0" dirty="0">
                <a:solidFill>
                  <a:schemeClr val="tx1"/>
                </a:solidFill>
                <a:latin typeface="Times New Roman" pitchFamily="18" charset="0"/>
                <a:ea typeface="標楷體" pitchFamily="65" charset="-120"/>
              </a:rPr>
              <a:t>4-8(f)</a:t>
            </a:r>
            <a:r>
              <a:rPr kumimoji="1" lang="zh-TW" altLang="en-US" sz="2400" b="0" dirty="0">
                <a:solidFill>
                  <a:schemeClr val="tx1"/>
                </a:solidFill>
                <a:latin typeface="Times New Roman" pitchFamily="18" charset="0"/>
                <a:ea typeface="標楷體" pitchFamily="65" charset="-120"/>
              </a:rPr>
              <a:t>所示。另外半徑距離</a:t>
            </a:r>
            <a:r>
              <a:rPr kumimoji="1" lang="en-US" altLang="zh-TW" sz="2400" b="0" dirty="0">
                <a:solidFill>
                  <a:schemeClr val="tx1"/>
                </a:solidFill>
                <a:latin typeface="Times New Roman" pitchFamily="18" charset="0"/>
                <a:ea typeface="標楷體" pitchFamily="65" charset="-120"/>
              </a:rPr>
              <a:t>ε</a:t>
            </a:r>
            <a:r>
              <a:rPr kumimoji="1" lang="zh-TW" altLang="en-US" sz="2400" b="0" dirty="0">
                <a:solidFill>
                  <a:schemeClr val="tx1"/>
                </a:solidFill>
                <a:latin typeface="Times New Roman" pitchFamily="18" charset="0"/>
                <a:ea typeface="標楷體" pitchFamily="65" charset="-120"/>
              </a:rPr>
              <a:t>的大小也會影響到分群的結果，假設</a:t>
            </a:r>
            <a:r>
              <a:rPr kumimoji="1" lang="en-US" altLang="zh-TW" sz="2400" b="0" dirty="0">
                <a:solidFill>
                  <a:schemeClr val="tx1"/>
                </a:solidFill>
                <a:latin typeface="Times New Roman" pitchFamily="18" charset="0"/>
                <a:ea typeface="標楷體" pitchFamily="65" charset="-120"/>
              </a:rPr>
              <a:t>ε </a:t>
            </a:r>
            <a:r>
              <a:rPr kumimoji="1" lang="zh-TW" altLang="en-US" sz="2400" b="0" dirty="0">
                <a:solidFill>
                  <a:schemeClr val="tx1"/>
                </a:solidFill>
                <a:latin typeface="Times New Roman" pitchFamily="18" charset="0"/>
                <a:ea typeface="標楷體" pitchFamily="65" charset="-120"/>
              </a:rPr>
              <a:t>設太大，如圖</a:t>
            </a:r>
            <a:r>
              <a:rPr kumimoji="1" lang="en-US" altLang="zh-TW" sz="2400" b="0" dirty="0">
                <a:solidFill>
                  <a:schemeClr val="tx1"/>
                </a:solidFill>
                <a:latin typeface="Times New Roman" pitchFamily="18" charset="0"/>
                <a:ea typeface="標楷體" pitchFamily="65" charset="-120"/>
              </a:rPr>
              <a:t>4-8 (g)</a:t>
            </a:r>
            <a:r>
              <a:rPr kumimoji="1" lang="zh-TW" altLang="en-US" sz="2400" b="0" dirty="0">
                <a:solidFill>
                  <a:schemeClr val="tx1"/>
                </a:solidFill>
                <a:latin typeface="Times New Roman" pitchFamily="18" charset="0"/>
                <a:ea typeface="標楷體" pitchFamily="65" charset="-120"/>
              </a:rPr>
              <a:t>，就將只會分出一紅色群</a:t>
            </a:r>
            <a:r>
              <a:rPr kumimoji="1" lang="zh-TW" altLang="en-US" sz="2400" b="0" dirty="0" smtClean="0">
                <a:solidFill>
                  <a:schemeClr val="tx1"/>
                </a:solidFill>
                <a:latin typeface="Times New Roman" pitchFamily="18" charset="0"/>
                <a:ea typeface="標楷體" pitchFamily="65" charset="-120"/>
              </a:rPr>
              <a:t>。</a:t>
            </a:r>
            <a:endParaRPr kumimoji="1" lang="zh-TW" altLang="en-US" sz="2400" b="0" dirty="0">
              <a:solidFill>
                <a:schemeClr val="tx1"/>
              </a:solidFill>
              <a:latin typeface="Times New Roman" pitchFamily="18" charset="0"/>
              <a:ea typeface="標楷體" pitchFamily="65" charset="-120"/>
            </a:endParaRPr>
          </a:p>
        </p:txBody>
      </p:sp>
    </p:spTree>
    <p:extLst>
      <p:ext uri="{BB962C8B-B14F-4D97-AF65-F5344CB8AC3E}">
        <p14:creationId xmlns:p14="http://schemas.microsoft.com/office/powerpoint/2010/main" val="2653450969"/>
      </p:ext>
    </p:extLst>
  </p:cSld>
  <p:clrMapOvr>
    <a:masterClrMapping/>
  </p:clrMapOvr>
  <p:transition advClick="0">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endParaRPr lang="zh-TW" altLang="en-US" dirty="0"/>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2625" y="547266"/>
            <a:ext cx="6961472" cy="591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29291"/>
      </p:ext>
    </p:extLst>
  </p:cSld>
  <p:clrMapOvr>
    <a:masterClrMapping/>
  </p:clrMapOvr>
  <p:transition advClick="0">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4-4</a:t>
            </a:r>
            <a:r>
              <a:rPr lang="zh-TW" altLang="en-US" dirty="0" smtClean="0"/>
              <a:t>　</a:t>
            </a:r>
            <a:r>
              <a:rPr lang="zh-TW" altLang="en-US" dirty="0"/>
              <a:t>階層式分群</a:t>
            </a:r>
          </a:p>
        </p:txBody>
      </p:sp>
      <p:sp>
        <p:nvSpPr>
          <p:cNvPr id="2" name="內容版面配置區 1"/>
          <p:cNvSpPr>
            <a:spLocks noGrp="1"/>
          </p:cNvSpPr>
          <p:nvPr>
            <p:ph idx="1"/>
          </p:nvPr>
        </p:nvSpPr>
        <p:spPr/>
        <p:txBody>
          <a:bodyPr/>
          <a:lstStyle/>
          <a:p>
            <a:pPr marL="0" indent="0">
              <a:lnSpc>
                <a:spcPct val="100000"/>
              </a:lnSpc>
              <a:spcBef>
                <a:spcPts val="600"/>
              </a:spcBef>
              <a:buNone/>
            </a:pPr>
            <a:r>
              <a:rPr kumimoji="1" lang="en-US" altLang="zh-TW" sz="2400" b="0" dirty="0" smtClean="0">
                <a:solidFill>
                  <a:schemeClr val="tx1"/>
                </a:solidFill>
                <a:latin typeface="Times New Roman" pitchFamily="18" charset="0"/>
                <a:ea typeface="標楷體" pitchFamily="65" charset="-120"/>
              </a:rPr>
              <a:t>	</a:t>
            </a:r>
            <a:r>
              <a:rPr kumimoji="1" lang="zh-TW" altLang="en-US" sz="2400" b="0" dirty="0" smtClean="0">
                <a:solidFill>
                  <a:schemeClr val="tx1"/>
                </a:solidFill>
                <a:latin typeface="Times New Roman" pitchFamily="18" charset="0"/>
                <a:ea typeface="標楷體" pitchFamily="65" charset="-120"/>
              </a:rPr>
              <a:t>階層</a:t>
            </a:r>
            <a:r>
              <a:rPr kumimoji="1" lang="zh-TW" altLang="en-US" sz="2400" b="0" dirty="0">
                <a:solidFill>
                  <a:schemeClr val="tx1"/>
                </a:solidFill>
                <a:latin typeface="Times New Roman" pitchFamily="18" charset="0"/>
                <a:ea typeface="標楷體" pitchFamily="65" charset="-120"/>
              </a:rPr>
              <a:t>式分群法是具有階層結構的集群，可以透過將較小的集群迭代地合併到較大的</a:t>
            </a:r>
            <a:r>
              <a:rPr kumimoji="1" lang="zh-TW" altLang="en-US" sz="2400" b="0" dirty="0" smtClean="0">
                <a:solidFill>
                  <a:schemeClr val="tx1"/>
                </a:solidFill>
                <a:latin typeface="Times New Roman" pitchFamily="18" charset="0"/>
                <a:ea typeface="標楷體" pitchFamily="65" charset="-120"/>
              </a:rPr>
              <a:t>集群</a:t>
            </a:r>
            <a:r>
              <a:rPr kumimoji="1" lang="zh-TW" altLang="en-US" sz="2400" b="0" dirty="0">
                <a:solidFill>
                  <a:schemeClr val="tx1"/>
                </a:solidFill>
                <a:latin typeface="Times New Roman" pitchFamily="18" charset="0"/>
                <a:ea typeface="標楷體" pitchFamily="65" charset="-120"/>
              </a:rPr>
              <a:t>中，或者將較大的集群劃分為較小的集群，由階層式分群產生的分群層次稱為樹狀圖，階層式分</a:t>
            </a:r>
            <a:r>
              <a:rPr kumimoji="1" lang="zh-TW" altLang="en-US" sz="2400" b="0" dirty="0" smtClean="0">
                <a:solidFill>
                  <a:schemeClr val="tx1"/>
                </a:solidFill>
                <a:latin typeface="Times New Roman" pitchFamily="18" charset="0"/>
                <a:ea typeface="標楷體" pitchFamily="65" charset="-120"/>
              </a:rPr>
              <a:t>群中</a:t>
            </a:r>
            <a:r>
              <a:rPr kumimoji="1" lang="zh-TW" altLang="en-US" sz="2400" b="0" dirty="0">
                <a:solidFill>
                  <a:schemeClr val="tx1"/>
                </a:solidFill>
                <a:latin typeface="Times New Roman" pitchFamily="18" charset="0"/>
                <a:ea typeface="標楷體" pitchFamily="65" charset="-120"/>
              </a:rPr>
              <a:t>有兩種分群法，第一，聚合式階層分群法</a:t>
            </a:r>
            <a:r>
              <a:rPr kumimoji="1" lang="en-US" altLang="zh-TW" sz="2400" b="0" dirty="0">
                <a:solidFill>
                  <a:schemeClr val="tx1"/>
                </a:solidFill>
                <a:latin typeface="Times New Roman" pitchFamily="18" charset="0"/>
                <a:ea typeface="標楷體" pitchFamily="65" charset="-120"/>
              </a:rPr>
              <a:t>(Agglomerative Hierarchical Clustering)</a:t>
            </a:r>
            <a:r>
              <a:rPr kumimoji="1" lang="zh-TW" altLang="en-US" sz="2400" b="0" dirty="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使用</a:t>
            </a:r>
            <a:r>
              <a:rPr kumimoji="1" lang="zh-TW" altLang="en-US" sz="2400" b="0" dirty="0">
                <a:solidFill>
                  <a:schemeClr val="tx1"/>
                </a:solidFill>
                <a:latin typeface="Times New Roman" pitchFamily="18" charset="0"/>
                <a:ea typeface="標楷體" pitchFamily="65" charset="-120"/>
              </a:rPr>
              <a:t>從下而上的方法，將一組集群合併為一個更大的集群；第二，分裂式階層分群</a:t>
            </a:r>
            <a:r>
              <a:rPr kumimoji="1" lang="zh-TW" altLang="en-US" sz="2400" b="0" dirty="0" smtClean="0">
                <a:solidFill>
                  <a:schemeClr val="tx1"/>
                </a:solidFill>
                <a:latin typeface="Times New Roman" pitchFamily="18" charset="0"/>
                <a:ea typeface="標楷體" pitchFamily="65" charset="-120"/>
              </a:rPr>
              <a:t>演算法</a:t>
            </a:r>
            <a:r>
              <a:rPr kumimoji="1" lang="en-US" altLang="zh-TW" sz="2400" b="0" dirty="0" smtClean="0">
                <a:solidFill>
                  <a:schemeClr val="tx1"/>
                </a:solidFill>
                <a:latin typeface="Times New Roman" pitchFamily="18" charset="0"/>
                <a:ea typeface="標楷體" pitchFamily="65" charset="-120"/>
              </a:rPr>
              <a:t>(</a:t>
            </a:r>
            <a:r>
              <a:rPr kumimoji="1" lang="en-US" altLang="zh-TW" sz="2400" b="0" dirty="0">
                <a:solidFill>
                  <a:schemeClr val="tx1"/>
                </a:solidFill>
                <a:latin typeface="Times New Roman" pitchFamily="18" charset="0"/>
                <a:ea typeface="標楷體" pitchFamily="65" charset="-120"/>
              </a:rPr>
              <a:t>Divisive Hierarchical Clustering)</a:t>
            </a:r>
            <a:r>
              <a:rPr kumimoji="1" lang="zh-TW" altLang="en-US" sz="2400" b="0" dirty="0">
                <a:solidFill>
                  <a:schemeClr val="tx1"/>
                </a:solidFill>
                <a:latin typeface="Times New Roman" pitchFamily="18" charset="0"/>
                <a:ea typeface="標楷體" pitchFamily="65" charset="-120"/>
              </a:rPr>
              <a:t>，使用從上而下的方法，將集群拆分為多個子集群。</a:t>
            </a:r>
          </a:p>
        </p:txBody>
      </p:sp>
    </p:spTree>
    <p:extLst>
      <p:ext uri="{BB962C8B-B14F-4D97-AF65-F5344CB8AC3E}">
        <p14:creationId xmlns:p14="http://schemas.microsoft.com/office/powerpoint/2010/main" val="449815655"/>
      </p:ext>
    </p:extLst>
  </p:cSld>
  <p:clrMapOvr>
    <a:masterClrMapping/>
  </p:clrMapOvr>
  <p:transition advClick="0">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lnSpc>
                <a:spcPct val="100000"/>
              </a:lnSpc>
              <a:buNone/>
            </a:pPr>
            <a:r>
              <a:rPr kumimoji="1" lang="zh-TW" altLang="en-US" sz="2400" b="0" dirty="0">
                <a:solidFill>
                  <a:schemeClr val="tx1"/>
                </a:solidFill>
                <a:latin typeface="Times New Roman" pitchFamily="18" charset="0"/>
                <a:ea typeface="標楷體" pitchFamily="65" charset="-120"/>
              </a:rPr>
              <a:t>首先聚合式階層分群法的步驟如下</a:t>
            </a:r>
            <a:r>
              <a:rPr kumimoji="1" lang="zh-TW" altLang="en-US" sz="2400" b="0" dirty="0" smtClean="0">
                <a:solidFill>
                  <a:schemeClr val="tx1"/>
                </a:solidFill>
                <a:latin typeface="Times New Roman" pitchFamily="18" charset="0"/>
                <a:ea typeface="標楷體" pitchFamily="65" charset="-120"/>
              </a:rPr>
              <a:t>：</a:t>
            </a:r>
            <a:endParaRPr kumimoji="1" lang="en-US" altLang="zh-TW" sz="2400" b="0" dirty="0" smtClean="0">
              <a:solidFill>
                <a:schemeClr val="tx1"/>
              </a:solidFill>
              <a:latin typeface="Times New Roman" pitchFamily="18" charset="0"/>
              <a:ea typeface="標楷體" pitchFamily="65" charset="-120"/>
            </a:endParaRPr>
          </a:p>
          <a:p>
            <a:pPr marL="0" indent="0">
              <a:lnSpc>
                <a:spcPct val="100000"/>
              </a:lnSpc>
              <a:buNone/>
            </a:pPr>
            <a:endParaRPr kumimoji="1" lang="zh-TW" altLang="en-US" sz="2400" b="0" dirty="0">
              <a:solidFill>
                <a:schemeClr val="tx1"/>
              </a:solidFill>
              <a:latin typeface="Times New Roman" pitchFamily="18" charset="0"/>
              <a:ea typeface="標楷體" pitchFamily="65" charset="-120"/>
            </a:endParaRPr>
          </a:p>
          <a:p>
            <a:pPr marL="0" indent="0">
              <a:lnSpc>
                <a:spcPct val="100000"/>
              </a:lnSpc>
              <a:buNone/>
            </a:pPr>
            <a:r>
              <a:rPr kumimoji="1" lang="en-US" altLang="zh-TW" sz="2400" b="0" dirty="0">
                <a:solidFill>
                  <a:schemeClr val="tx1"/>
                </a:solidFill>
                <a:latin typeface="Times New Roman" pitchFamily="18" charset="0"/>
                <a:ea typeface="標楷體" pitchFamily="65" charset="-120"/>
              </a:rPr>
              <a:t>1. </a:t>
            </a:r>
            <a:r>
              <a:rPr kumimoji="1" lang="zh-TW" altLang="en-US" sz="2400" b="0" dirty="0">
                <a:solidFill>
                  <a:schemeClr val="tx1"/>
                </a:solidFill>
                <a:latin typeface="Times New Roman" pitchFamily="18" charset="0"/>
                <a:ea typeface="標楷體" pitchFamily="65" charset="-120"/>
              </a:rPr>
              <a:t>將每一個資料當作一個群。</a:t>
            </a:r>
          </a:p>
          <a:p>
            <a:pPr marL="0" indent="0">
              <a:lnSpc>
                <a:spcPct val="100000"/>
              </a:lnSpc>
              <a:buNone/>
            </a:pPr>
            <a:r>
              <a:rPr kumimoji="1" lang="en-US" altLang="zh-TW" sz="2400" b="0" dirty="0">
                <a:solidFill>
                  <a:schemeClr val="tx1"/>
                </a:solidFill>
                <a:latin typeface="Times New Roman" pitchFamily="18" charset="0"/>
                <a:ea typeface="標楷體" pitchFamily="65" charset="-120"/>
              </a:rPr>
              <a:t>2. </a:t>
            </a:r>
            <a:r>
              <a:rPr kumimoji="1" lang="zh-TW" altLang="en-US" sz="2400" b="0" dirty="0">
                <a:solidFill>
                  <a:schemeClr val="tx1"/>
                </a:solidFill>
                <a:latin typeface="Times New Roman" pitchFamily="18" charset="0"/>
                <a:ea typeface="標楷體" pitchFamily="65" charset="-120"/>
              </a:rPr>
              <a:t>找到一組最近的集群並將它們合併到一個集群中。</a:t>
            </a:r>
          </a:p>
          <a:p>
            <a:pPr marL="0" indent="0">
              <a:lnSpc>
                <a:spcPct val="100000"/>
              </a:lnSpc>
              <a:buNone/>
            </a:pPr>
            <a:r>
              <a:rPr kumimoji="1" lang="en-US" altLang="zh-TW" sz="2400" b="0" dirty="0">
                <a:solidFill>
                  <a:schemeClr val="tx1"/>
                </a:solidFill>
                <a:latin typeface="Times New Roman" pitchFamily="18" charset="0"/>
                <a:ea typeface="標楷體" pitchFamily="65" charset="-120"/>
              </a:rPr>
              <a:t>3. </a:t>
            </a:r>
            <a:r>
              <a:rPr kumimoji="1" lang="zh-TW" altLang="en-US" sz="2400" b="0" dirty="0">
                <a:solidFill>
                  <a:schemeClr val="tx1"/>
                </a:solidFill>
                <a:latin typeface="Times New Roman" pitchFamily="18" charset="0"/>
                <a:ea typeface="標楷體" pitchFamily="65" charset="-120"/>
              </a:rPr>
              <a:t>重複步驟</a:t>
            </a:r>
            <a:r>
              <a:rPr kumimoji="1" lang="en-US" altLang="zh-TW" sz="2400" b="0" dirty="0">
                <a:solidFill>
                  <a:schemeClr val="tx1"/>
                </a:solidFill>
                <a:latin typeface="Times New Roman" pitchFamily="18" charset="0"/>
                <a:ea typeface="標楷體" pitchFamily="65" charset="-120"/>
              </a:rPr>
              <a:t>2</a:t>
            </a:r>
            <a:r>
              <a:rPr kumimoji="1" lang="zh-TW" altLang="en-US" sz="2400" b="0" dirty="0">
                <a:solidFill>
                  <a:schemeClr val="tx1"/>
                </a:solidFill>
                <a:latin typeface="Times New Roman" pitchFamily="18" charset="0"/>
                <a:ea typeface="標楷體" pitchFamily="65" charset="-120"/>
              </a:rPr>
              <a:t>，直到形成的集群數等於事先定義的值。</a:t>
            </a:r>
          </a:p>
        </p:txBody>
      </p:sp>
    </p:spTree>
    <p:extLst>
      <p:ext uri="{BB962C8B-B14F-4D97-AF65-F5344CB8AC3E}">
        <p14:creationId xmlns:p14="http://schemas.microsoft.com/office/powerpoint/2010/main" val="2827598286"/>
      </p:ext>
    </p:extLst>
  </p:cSld>
  <p:clrMapOvr>
    <a:masterClrMapping/>
  </p:clrMapOvr>
  <p:transition advClick="0">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0" y="1341438"/>
            <a:ext cx="8534400" cy="5040312"/>
          </a:xfrm>
        </p:spPr>
        <p:txBody>
          <a:bodyPr/>
          <a:lstStyle/>
          <a:p>
            <a:pPr marL="0" indent="0">
              <a:lnSpc>
                <a:spcPct val="100000"/>
              </a:lnSpc>
              <a:buNone/>
            </a:pPr>
            <a:r>
              <a:rPr kumimoji="1" lang="zh-TW" altLang="en-US" sz="2400" b="0" dirty="0">
                <a:solidFill>
                  <a:schemeClr val="tx1"/>
                </a:solidFill>
                <a:latin typeface="Times New Roman" pitchFamily="18" charset="0"/>
                <a:ea typeface="標楷體" pitchFamily="65" charset="-120"/>
              </a:rPr>
              <a:t>如圖</a:t>
            </a:r>
            <a:r>
              <a:rPr kumimoji="1" lang="en-US" altLang="zh-TW" sz="2400" b="0" dirty="0">
                <a:solidFill>
                  <a:schemeClr val="tx1"/>
                </a:solidFill>
                <a:latin typeface="Times New Roman" pitchFamily="18" charset="0"/>
                <a:ea typeface="標楷體" pitchFamily="65" charset="-120"/>
              </a:rPr>
              <a:t>4-9(a</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所示</a:t>
            </a:r>
            <a:r>
              <a:rPr kumimoji="1" lang="zh-TW" altLang="en-US" sz="2400" b="0" dirty="0">
                <a:solidFill>
                  <a:schemeClr val="tx1"/>
                </a:solidFill>
                <a:latin typeface="Times New Roman" pitchFamily="18" charset="0"/>
                <a:ea typeface="標楷體" pitchFamily="65" charset="-120"/>
              </a:rPr>
              <a:t>，以下為聚合式階層分群法執行的詳細步驟</a:t>
            </a:r>
            <a:r>
              <a:rPr kumimoji="1" lang="zh-TW" altLang="en-US" sz="2400" b="0" dirty="0" smtClean="0">
                <a:solidFill>
                  <a:schemeClr val="tx1"/>
                </a:solidFill>
                <a:latin typeface="Times New Roman" pitchFamily="18" charset="0"/>
                <a:ea typeface="標楷體" pitchFamily="65" charset="-120"/>
              </a:rPr>
              <a:t>：</a:t>
            </a:r>
            <a:endParaRPr kumimoji="1" lang="en-US" altLang="zh-TW" sz="2400" b="0" dirty="0" smtClean="0">
              <a:solidFill>
                <a:schemeClr val="tx1"/>
              </a:solidFill>
              <a:latin typeface="Times New Roman" pitchFamily="18" charset="0"/>
              <a:ea typeface="標楷體" pitchFamily="65" charset="-120"/>
            </a:endParaRPr>
          </a:p>
          <a:p>
            <a:pPr marL="355600" indent="-355600">
              <a:lnSpc>
                <a:spcPct val="100000"/>
              </a:lnSpc>
              <a:buNone/>
            </a:pPr>
            <a:endParaRPr kumimoji="1" lang="en-US" altLang="zh-TW" sz="2400" b="0" dirty="0" smtClean="0">
              <a:solidFill>
                <a:schemeClr val="tx1"/>
              </a:solidFill>
              <a:latin typeface="Times New Roman" pitchFamily="18" charset="0"/>
              <a:ea typeface="標楷體" pitchFamily="65" charset="-120"/>
            </a:endParaRPr>
          </a:p>
          <a:p>
            <a:pPr marL="355600" indent="-355600">
              <a:lnSpc>
                <a:spcPct val="100000"/>
              </a:lnSpc>
              <a:buNone/>
            </a:pPr>
            <a:r>
              <a:rPr kumimoji="1" lang="en-US" altLang="zh-TW" sz="2400" b="0" dirty="0" smtClean="0">
                <a:solidFill>
                  <a:schemeClr val="tx1"/>
                </a:solidFill>
                <a:latin typeface="Times New Roman" pitchFamily="18" charset="0"/>
                <a:ea typeface="標楷體" pitchFamily="65" charset="-120"/>
              </a:rPr>
              <a:t>1</a:t>
            </a:r>
            <a:r>
              <a:rPr kumimoji="1" lang="en-US" altLang="zh-TW" sz="2400" b="0" dirty="0">
                <a:solidFill>
                  <a:schemeClr val="tx1"/>
                </a:solidFill>
                <a:latin typeface="Times New Roman" pitchFamily="18" charset="0"/>
                <a:ea typeface="標楷體" pitchFamily="65" charset="-120"/>
              </a:rPr>
              <a:t>. </a:t>
            </a:r>
            <a:r>
              <a:rPr kumimoji="1" lang="zh-TW" altLang="en-US" sz="2400" b="0" dirty="0">
                <a:solidFill>
                  <a:schemeClr val="tx1"/>
                </a:solidFill>
                <a:latin typeface="Times New Roman" pitchFamily="18" charset="0"/>
                <a:ea typeface="標楷體" pitchFamily="65" charset="-120"/>
              </a:rPr>
              <a:t>初始時</a:t>
            </a:r>
            <a:r>
              <a:rPr kumimoji="1" lang="en-US" altLang="zh-TW" sz="2400" b="0" dirty="0">
                <a:solidFill>
                  <a:schemeClr val="tx1"/>
                </a:solidFill>
                <a:latin typeface="Times New Roman" pitchFamily="18" charset="0"/>
                <a:ea typeface="標楷體" pitchFamily="65" charset="-120"/>
              </a:rPr>
              <a:t>A</a:t>
            </a:r>
            <a:r>
              <a:rPr kumimoji="1" lang="zh-TW" altLang="en-US" sz="2400" b="0" dirty="0">
                <a:solidFill>
                  <a:schemeClr val="tx1"/>
                </a:solidFill>
                <a:latin typeface="Times New Roman" pitchFamily="18" charset="0"/>
                <a:ea typeface="標楷體" pitchFamily="65" charset="-120"/>
              </a:rPr>
              <a:t>、</a:t>
            </a:r>
            <a:r>
              <a:rPr kumimoji="1" lang="en-US" altLang="zh-TW" sz="2400" b="0" dirty="0">
                <a:solidFill>
                  <a:schemeClr val="tx1"/>
                </a:solidFill>
                <a:latin typeface="Times New Roman" pitchFamily="18" charset="0"/>
                <a:ea typeface="標楷體" pitchFamily="65" charset="-120"/>
              </a:rPr>
              <a:t>B</a:t>
            </a:r>
            <a:r>
              <a:rPr kumimoji="1" lang="zh-TW" altLang="en-US" sz="2400" b="0" dirty="0">
                <a:solidFill>
                  <a:schemeClr val="tx1"/>
                </a:solidFill>
                <a:latin typeface="Times New Roman" pitchFamily="18" charset="0"/>
                <a:ea typeface="標楷體" pitchFamily="65" charset="-120"/>
              </a:rPr>
              <a:t>、</a:t>
            </a:r>
            <a:r>
              <a:rPr kumimoji="1" lang="en-US" altLang="zh-TW" sz="2400" b="0" dirty="0">
                <a:solidFill>
                  <a:schemeClr val="tx1"/>
                </a:solidFill>
                <a:latin typeface="Times New Roman" pitchFamily="18" charset="0"/>
                <a:ea typeface="標楷體" pitchFamily="65" charset="-120"/>
              </a:rPr>
              <a:t>C</a:t>
            </a:r>
            <a:r>
              <a:rPr kumimoji="1" lang="zh-TW" altLang="en-US" sz="2400" b="0" dirty="0">
                <a:solidFill>
                  <a:schemeClr val="tx1"/>
                </a:solidFill>
                <a:latin typeface="Times New Roman" pitchFamily="18" charset="0"/>
                <a:ea typeface="標楷體" pitchFamily="65" charset="-120"/>
              </a:rPr>
              <a:t>、</a:t>
            </a:r>
            <a:r>
              <a:rPr kumimoji="1" lang="en-US" altLang="zh-TW" sz="2400" b="0" dirty="0">
                <a:solidFill>
                  <a:schemeClr val="tx1"/>
                </a:solidFill>
                <a:latin typeface="Times New Roman" pitchFamily="18" charset="0"/>
                <a:ea typeface="標楷體" pitchFamily="65" charset="-120"/>
              </a:rPr>
              <a:t>D</a:t>
            </a:r>
            <a:r>
              <a:rPr kumimoji="1" lang="zh-TW" altLang="en-US" sz="2400" b="0" dirty="0">
                <a:solidFill>
                  <a:schemeClr val="tx1"/>
                </a:solidFill>
                <a:latin typeface="Times New Roman" pitchFamily="18" charset="0"/>
                <a:ea typeface="標楷體" pitchFamily="65" charset="-120"/>
              </a:rPr>
              <a:t>、</a:t>
            </a:r>
            <a:r>
              <a:rPr kumimoji="1" lang="en-US" altLang="zh-TW" sz="2400" b="0" dirty="0">
                <a:solidFill>
                  <a:schemeClr val="tx1"/>
                </a:solidFill>
                <a:latin typeface="Times New Roman" pitchFamily="18" charset="0"/>
                <a:ea typeface="標楷體" pitchFamily="65" charset="-120"/>
              </a:rPr>
              <a:t>E </a:t>
            </a:r>
            <a:r>
              <a:rPr kumimoji="1" lang="zh-TW" altLang="en-US" sz="2400" b="0" dirty="0">
                <a:solidFill>
                  <a:schemeClr val="tx1"/>
                </a:solidFill>
                <a:latin typeface="Times New Roman" pitchFamily="18" charset="0"/>
                <a:ea typeface="標楷體" pitchFamily="65" charset="-120"/>
              </a:rPr>
              <a:t>和</a:t>
            </a:r>
            <a:r>
              <a:rPr kumimoji="1" lang="en-US" altLang="zh-TW" sz="2400" b="0" dirty="0" smtClean="0">
                <a:solidFill>
                  <a:schemeClr val="tx1"/>
                </a:solidFill>
                <a:latin typeface="Times New Roman" pitchFamily="18" charset="0"/>
                <a:ea typeface="標楷體" pitchFamily="65" charset="-120"/>
              </a:rPr>
              <a:t>F</a:t>
            </a:r>
            <a:r>
              <a:rPr kumimoji="1" lang="zh-TW" altLang="en-US" sz="2400" b="0" dirty="0" smtClean="0">
                <a:solidFill>
                  <a:schemeClr val="tx1"/>
                </a:solidFill>
                <a:latin typeface="Times New Roman" pitchFamily="18" charset="0"/>
                <a:ea typeface="標楷體" pitchFamily="65" charset="-120"/>
              </a:rPr>
              <a:t>六</a:t>
            </a:r>
            <a:r>
              <a:rPr kumimoji="1" lang="zh-TW" altLang="en-US" sz="2400" b="0" dirty="0">
                <a:solidFill>
                  <a:schemeClr val="tx1"/>
                </a:solidFill>
                <a:latin typeface="Times New Roman" pitchFamily="18" charset="0"/>
                <a:ea typeface="標楷體" pitchFamily="65" charset="-120"/>
              </a:rPr>
              <a:t>個點，每個點都自成一群，所以共有六群。</a:t>
            </a:r>
          </a:p>
          <a:p>
            <a:pPr marL="444500" indent="-444500">
              <a:lnSpc>
                <a:spcPct val="100000"/>
              </a:lnSpc>
              <a:buNone/>
            </a:pPr>
            <a:endParaRPr kumimoji="1" lang="en-US" altLang="zh-TW" sz="2400" b="0" dirty="0" smtClean="0">
              <a:solidFill>
                <a:schemeClr val="tx1"/>
              </a:solidFill>
              <a:latin typeface="Times New Roman" pitchFamily="18" charset="0"/>
              <a:ea typeface="標楷體" pitchFamily="65" charset="-120"/>
            </a:endParaRPr>
          </a:p>
          <a:p>
            <a:pPr marL="444500" indent="-444500">
              <a:lnSpc>
                <a:spcPct val="100000"/>
              </a:lnSpc>
              <a:buNone/>
            </a:pPr>
            <a:r>
              <a:rPr kumimoji="1" lang="en-US" altLang="zh-TW" sz="2400" b="0" dirty="0" smtClean="0">
                <a:solidFill>
                  <a:schemeClr val="tx1"/>
                </a:solidFill>
                <a:latin typeface="Times New Roman" pitchFamily="18" charset="0"/>
                <a:ea typeface="標楷體" pitchFamily="65" charset="-120"/>
              </a:rPr>
              <a:t>2</a:t>
            </a:r>
            <a:r>
              <a:rPr kumimoji="1" lang="en-US" altLang="zh-TW" sz="2400" b="0" dirty="0">
                <a:solidFill>
                  <a:schemeClr val="tx1"/>
                </a:solidFill>
                <a:latin typeface="Times New Roman" pitchFamily="18" charset="0"/>
                <a:ea typeface="標楷體" pitchFamily="65" charset="-120"/>
              </a:rPr>
              <a:t>. </a:t>
            </a:r>
            <a:r>
              <a:rPr kumimoji="1" lang="zh-TW" altLang="en-US" sz="2400" b="0" dirty="0">
                <a:solidFill>
                  <a:schemeClr val="tx1"/>
                </a:solidFill>
                <a:latin typeface="Times New Roman" pitchFamily="18" charset="0"/>
                <a:ea typeface="標楷體" pitchFamily="65" charset="-120"/>
              </a:rPr>
              <a:t>計算這六群中任兩群間的距離，共有</a:t>
            </a:r>
            <a:r>
              <a:rPr kumimoji="1" lang="en-US" altLang="zh-TW" sz="2400" b="0" dirty="0" smtClean="0">
                <a:solidFill>
                  <a:schemeClr val="tx1"/>
                </a:solidFill>
                <a:latin typeface="Times New Roman" pitchFamily="18" charset="0"/>
                <a:ea typeface="標楷體" pitchFamily="65" charset="-120"/>
              </a:rPr>
              <a:t>15</a:t>
            </a:r>
            <a:r>
              <a:rPr kumimoji="1" lang="zh-TW" altLang="en-US" sz="2400" b="0" dirty="0" smtClean="0">
                <a:solidFill>
                  <a:schemeClr val="tx1"/>
                </a:solidFill>
                <a:latin typeface="Times New Roman" pitchFamily="18" charset="0"/>
                <a:ea typeface="標楷體" pitchFamily="65" charset="-120"/>
              </a:rPr>
              <a:t>種</a:t>
            </a:r>
            <a:r>
              <a:rPr kumimoji="1" lang="zh-TW" altLang="en-US" sz="2400" b="0" dirty="0">
                <a:solidFill>
                  <a:schemeClr val="tx1"/>
                </a:solidFill>
                <a:latin typeface="Times New Roman" pitchFamily="18" charset="0"/>
                <a:ea typeface="標楷體" pitchFamily="65" charset="-120"/>
              </a:rPr>
              <a:t>不同的組合距離，如表</a:t>
            </a:r>
            <a:r>
              <a:rPr kumimoji="1" lang="en-US" altLang="zh-TW" sz="2400" b="0" dirty="0">
                <a:solidFill>
                  <a:schemeClr val="tx1"/>
                </a:solidFill>
                <a:latin typeface="Times New Roman" pitchFamily="18" charset="0"/>
                <a:ea typeface="標楷體" pitchFamily="65" charset="-120"/>
              </a:rPr>
              <a:t>4-5(a</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所示</a:t>
            </a:r>
            <a:r>
              <a:rPr kumimoji="1" lang="zh-TW" altLang="en-US" sz="2400" b="0" dirty="0">
                <a:solidFill>
                  <a:schemeClr val="tx1"/>
                </a:solidFill>
                <a:latin typeface="Times New Roman" pitchFamily="18" charset="0"/>
                <a:ea typeface="標楷體" pitchFamily="65" charset="-120"/>
              </a:rPr>
              <a:t>，其中</a:t>
            </a:r>
            <a:r>
              <a:rPr kumimoji="1" lang="en-US" altLang="zh-TW" sz="2400" b="0" dirty="0" smtClean="0">
                <a:solidFill>
                  <a:schemeClr val="tx1"/>
                </a:solidFill>
                <a:latin typeface="Times New Roman" pitchFamily="18" charset="0"/>
                <a:ea typeface="標楷體" pitchFamily="65" charset="-120"/>
              </a:rPr>
              <a:t>B</a:t>
            </a:r>
            <a:r>
              <a:rPr kumimoji="1" lang="zh-TW" altLang="en-US" sz="2400" b="0" dirty="0" smtClean="0">
                <a:solidFill>
                  <a:schemeClr val="tx1"/>
                </a:solidFill>
                <a:latin typeface="Times New Roman" pitchFamily="18" charset="0"/>
                <a:ea typeface="標楷體" pitchFamily="65" charset="-120"/>
              </a:rPr>
              <a:t>和</a:t>
            </a:r>
            <a:r>
              <a:rPr kumimoji="1" lang="en-US" altLang="zh-TW" sz="2400" b="0" dirty="0" smtClean="0">
                <a:solidFill>
                  <a:schemeClr val="tx1"/>
                </a:solidFill>
                <a:latin typeface="Times New Roman" pitchFamily="18" charset="0"/>
                <a:ea typeface="標楷體" pitchFamily="65" charset="-120"/>
              </a:rPr>
              <a:t>C</a:t>
            </a:r>
            <a:r>
              <a:rPr kumimoji="1" lang="zh-TW" altLang="en-US" sz="2400" b="0" dirty="0" smtClean="0">
                <a:solidFill>
                  <a:schemeClr val="tx1"/>
                </a:solidFill>
                <a:latin typeface="Times New Roman" pitchFamily="18" charset="0"/>
                <a:ea typeface="標楷體" pitchFamily="65" charset="-120"/>
              </a:rPr>
              <a:t>兩</a:t>
            </a:r>
            <a:r>
              <a:rPr kumimoji="1" lang="zh-TW" altLang="en-US" sz="2400" b="0" dirty="0">
                <a:solidFill>
                  <a:schemeClr val="tx1"/>
                </a:solidFill>
                <a:latin typeface="Times New Roman" pitchFamily="18" charset="0"/>
                <a:ea typeface="標楷體" pitchFamily="65" charset="-120"/>
              </a:rPr>
              <a:t>群間的距離為</a:t>
            </a:r>
            <a:r>
              <a:rPr kumimoji="1" lang="en-US" altLang="zh-TW" sz="2400" b="0" dirty="0">
                <a:solidFill>
                  <a:schemeClr val="tx1"/>
                </a:solidFill>
                <a:latin typeface="Times New Roman" pitchFamily="18" charset="0"/>
                <a:ea typeface="標楷體" pitchFamily="65" charset="-120"/>
              </a:rPr>
              <a:t>1</a:t>
            </a:r>
            <a:r>
              <a:rPr kumimoji="1" lang="zh-TW" altLang="en-US" sz="2400" b="0" dirty="0">
                <a:solidFill>
                  <a:schemeClr val="tx1"/>
                </a:solidFill>
                <a:latin typeface="Times New Roman" pitchFamily="18" charset="0"/>
                <a:ea typeface="標楷體" pitchFamily="65" charset="-120"/>
              </a:rPr>
              <a:t>，是所有兩群間最短的距離，所以將</a:t>
            </a:r>
            <a:r>
              <a:rPr kumimoji="1" lang="en-US" altLang="zh-TW" sz="2400" b="0" dirty="0">
                <a:solidFill>
                  <a:schemeClr val="tx1"/>
                </a:solidFill>
                <a:latin typeface="Times New Roman" pitchFamily="18" charset="0"/>
                <a:ea typeface="標楷體" pitchFamily="65" charset="-120"/>
              </a:rPr>
              <a:t>B </a:t>
            </a:r>
            <a:r>
              <a:rPr kumimoji="1" lang="zh-TW" altLang="en-US" sz="2400" b="0" dirty="0">
                <a:solidFill>
                  <a:schemeClr val="tx1"/>
                </a:solidFill>
                <a:latin typeface="Times New Roman" pitchFamily="18" charset="0"/>
                <a:ea typeface="標楷體" pitchFamily="65" charset="-120"/>
              </a:rPr>
              <a:t>和</a:t>
            </a:r>
            <a:r>
              <a:rPr kumimoji="1" lang="en-US" altLang="zh-TW" sz="2400" b="0" dirty="0">
                <a:solidFill>
                  <a:schemeClr val="tx1"/>
                </a:solidFill>
                <a:latin typeface="Times New Roman" pitchFamily="18" charset="0"/>
                <a:ea typeface="標楷體" pitchFamily="65" charset="-120"/>
              </a:rPr>
              <a:t>C </a:t>
            </a:r>
            <a:r>
              <a:rPr kumimoji="1" lang="zh-TW" altLang="en-US" sz="2400" b="0" dirty="0">
                <a:solidFill>
                  <a:schemeClr val="tx1"/>
                </a:solidFill>
                <a:latin typeface="Times New Roman" pitchFamily="18" charset="0"/>
                <a:ea typeface="標楷體" pitchFamily="65" charset="-120"/>
              </a:rPr>
              <a:t>兩群合併成新的</a:t>
            </a:r>
            <a:r>
              <a:rPr kumimoji="1" lang="zh-TW" altLang="en-US" sz="2400" b="0" dirty="0" smtClean="0">
                <a:solidFill>
                  <a:schemeClr val="tx1"/>
                </a:solidFill>
                <a:latin typeface="Times New Roman" pitchFamily="18" charset="0"/>
                <a:ea typeface="標楷體" pitchFamily="65" charset="-120"/>
              </a:rPr>
              <a:t>群</a:t>
            </a:r>
            <a:r>
              <a:rPr kumimoji="1" lang="en-US" altLang="zh-TW" sz="2400" b="0" dirty="0" smtClean="0">
                <a:solidFill>
                  <a:schemeClr val="tx1"/>
                </a:solidFill>
                <a:latin typeface="Times New Roman" pitchFamily="18" charset="0"/>
                <a:ea typeface="標楷體" pitchFamily="65" charset="-120"/>
              </a:rPr>
              <a:t>P</a:t>
            </a:r>
            <a:r>
              <a:rPr kumimoji="1" lang="zh-TW" altLang="en-US" sz="2400" b="0" dirty="0">
                <a:solidFill>
                  <a:schemeClr val="tx1"/>
                </a:solidFill>
                <a:latin typeface="Times New Roman" pitchFamily="18" charset="0"/>
                <a:ea typeface="標楷體" pitchFamily="65" charset="-120"/>
              </a:rPr>
              <a:t>，</a:t>
            </a:r>
            <a:r>
              <a:rPr kumimoji="1" lang="en-US" altLang="zh-TW" sz="2400" b="0" dirty="0" smtClean="0">
                <a:solidFill>
                  <a:schemeClr val="tx1"/>
                </a:solidFill>
                <a:latin typeface="Times New Roman" pitchFamily="18" charset="0"/>
                <a:ea typeface="標楷體" pitchFamily="65" charset="-120"/>
              </a:rPr>
              <a:t>P</a:t>
            </a:r>
            <a:r>
              <a:rPr kumimoji="1" lang="zh-TW" altLang="en-US" sz="2400" b="0" dirty="0" smtClean="0">
                <a:solidFill>
                  <a:schemeClr val="tx1"/>
                </a:solidFill>
                <a:latin typeface="Times New Roman" pitchFamily="18" charset="0"/>
                <a:ea typeface="標楷體" pitchFamily="65" charset="-120"/>
              </a:rPr>
              <a:t>的</a:t>
            </a:r>
            <a:r>
              <a:rPr kumimoji="1" lang="zh-TW" altLang="en-US" sz="2400" b="0" dirty="0">
                <a:solidFill>
                  <a:schemeClr val="tx1"/>
                </a:solidFill>
                <a:latin typeface="Times New Roman" pitchFamily="18" charset="0"/>
                <a:ea typeface="標楷體" pitchFamily="65" charset="-120"/>
              </a:rPr>
              <a:t>座標為</a:t>
            </a:r>
            <a:r>
              <a:rPr kumimoji="1" lang="en-US" altLang="zh-TW" sz="2400" b="0" dirty="0">
                <a:solidFill>
                  <a:schemeClr val="tx1"/>
                </a:solidFill>
                <a:latin typeface="Times New Roman" pitchFamily="18" charset="0"/>
                <a:ea typeface="標楷體" pitchFamily="65" charset="-120"/>
              </a:rPr>
              <a:t>(X, Y) = ((1 + 2) / 2, (1 + 1) / 2) = (1.5, 1)</a:t>
            </a:r>
            <a:r>
              <a:rPr kumimoji="1" lang="zh-TW" altLang="en-US" sz="2400" b="0" dirty="0">
                <a:solidFill>
                  <a:schemeClr val="tx1"/>
                </a:solidFill>
                <a:latin typeface="Times New Roman" pitchFamily="18" charset="0"/>
                <a:ea typeface="標楷體" pitchFamily="65" charset="-120"/>
              </a:rPr>
              <a:t>，如圖</a:t>
            </a:r>
            <a:r>
              <a:rPr kumimoji="1" lang="en-US" altLang="zh-TW" sz="2400" b="0" dirty="0">
                <a:solidFill>
                  <a:schemeClr val="tx1"/>
                </a:solidFill>
                <a:latin typeface="Times New Roman" pitchFamily="18" charset="0"/>
                <a:ea typeface="標楷體" pitchFamily="65" charset="-120"/>
              </a:rPr>
              <a:t>4-9(b</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所示</a:t>
            </a:r>
            <a:r>
              <a:rPr kumimoji="1" lang="zh-TW" altLang="en-US" sz="2400" b="0" dirty="0">
                <a:solidFill>
                  <a:schemeClr val="tx1"/>
                </a:solidFill>
                <a:latin typeface="Times New Roman" pitchFamily="18" charset="0"/>
                <a:ea typeface="標楷體" pitchFamily="65" charset="-120"/>
              </a:rPr>
              <a:t>。</a:t>
            </a:r>
          </a:p>
        </p:txBody>
      </p:sp>
    </p:spTree>
    <p:extLst>
      <p:ext uri="{BB962C8B-B14F-4D97-AF65-F5344CB8AC3E}">
        <p14:creationId xmlns:p14="http://schemas.microsoft.com/office/powerpoint/2010/main" val="3271938525"/>
      </p:ext>
    </p:extLst>
  </p:cSld>
  <p:clrMapOvr>
    <a:masterClrMapping/>
  </p:clrMapOvr>
  <p:transition advClick="0">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179388" y="1341438"/>
            <a:ext cx="8316912" cy="5040312"/>
          </a:xfrm>
        </p:spPr>
        <p:txBody>
          <a:bodyPr/>
          <a:lstStyle/>
          <a:p>
            <a:pPr marL="444500" indent="-444500">
              <a:lnSpc>
                <a:spcPct val="100000"/>
              </a:lnSpc>
              <a:buNone/>
            </a:pPr>
            <a:r>
              <a:rPr kumimoji="1" lang="en-US" altLang="zh-TW" sz="2400" b="0" dirty="0" smtClean="0">
                <a:solidFill>
                  <a:schemeClr val="tx1"/>
                </a:solidFill>
                <a:latin typeface="Times New Roman" pitchFamily="18" charset="0"/>
                <a:ea typeface="標楷體" pitchFamily="65" charset="-120"/>
              </a:rPr>
              <a:t>3</a:t>
            </a:r>
            <a:r>
              <a:rPr kumimoji="1" lang="en-US" altLang="zh-TW" sz="2400" b="0" dirty="0">
                <a:solidFill>
                  <a:schemeClr val="tx1"/>
                </a:solidFill>
                <a:latin typeface="Times New Roman" pitchFamily="18" charset="0"/>
                <a:ea typeface="標楷體" pitchFamily="65" charset="-120"/>
              </a:rPr>
              <a:t>. </a:t>
            </a:r>
            <a:r>
              <a:rPr kumimoji="1" lang="zh-TW" altLang="en-US" sz="2400" b="0" dirty="0">
                <a:solidFill>
                  <a:schemeClr val="tx1"/>
                </a:solidFill>
                <a:latin typeface="Times New Roman" pitchFamily="18" charset="0"/>
                <a:ea typeface="標楷體" pitchFamily="65" charset="-120"/>
              </a:rPr>
              <a:t>重新計算</a:t>
            </a:r>
            <a:r>
              <a:rPr kumimoji="1" lang="en-US" altLang="zh-TW" sz="2400" b="0" dirty="0">
                <a:solidFill>
                  <a:schemeClr val="tx1"/>
                </a:solidFill>
                <a:latin typeface="Times New Roman" pitchFamily="18" charset="0"/>
                <a:ea typeface="標楷體" pitchFamily="65" charset="-120"/>
              </a:rPr>
              <a:t>A</a:t>
            </a:r>
            <a:r>
              <a:rPr kumimoji="1" lang="zh-TW" altLang="en-US" sz="2400" b="0" dirty="0">
                <a:solidFill>
                  <a:schemeClr val="tx1"/>
                </a:solidFill>
                <a:latin typeface="Times New Roman" pitchFamily="18" charset="0"/>
                <a:ea typeface="標楷體" pitchFamily="65" charset="-120"/>
              </a:rPr>
              <a:t>、</a:t>
            </a:r>
            <a:r>
              <a:rPr kumimoji="1" lang="en-US" altLang="zh-TW" sz="2400" b="0" dirty="0">
                <a:solidFill>
                  <a:schemeClr val="tx1"/>
                </a:solidFill>
                <a:latin typeface="Times New Roman" pitchFamily="18" charset="0"/>
                <a:ea typeface="標楷體" pitchFamily="65" charset="-120"/>
              </a:rPr>
              <a:t>D</a:t>
            </a:r>
            <a:r>
              <a:rPr kumimoji="1" lang="zh-TW" altLang="en-US" sz="2400" b="0" dirty="0">
                <a:solidFill>
                  <a:schemeClr val="tx1"/>
                </a:solidFill>
                <a:latin typeface="Times New Roman" pitchFamily="18" charset="0"/>
                <a:ea typeface="標楷體" pitchFamily="65" charset="-120"/>
              </a:rPr>
              <a:t>、</a:t>
            </a:r>
            <a:r>
              <a:rPr kumimoji="1" lang="en-US" altLang="zh-TW" sz="2400" b="0" dirty="0">
                <a:solidFill>
                  <a:schemeClr val="tx1"/>
                </a:solidFill>
                <a:latin typeface="Times New Roman" pitchFamily="18" charset="0"/>
                <a:ea typeface="標楷體" pitchFamily="65" charset="-120"/>
              </a:rPr>
              <a:t>E</a:t>
            </a:r>
            <a:r>
              <a:rPr kumimoji="1" lang="zh-TW" altLang="en-US" sz="2400" b="0" dirty="0">
                <a:solidFill>
                  <a:schemeClr val="tx1"/>
                </a:solidFill>
                <a:latin typeface="Times New Roman" pitchFamily="18" charset="0"/>
                <a:ea typeface="標楷體" pitchFamily="65" charset="-120"/>
              </a:rPr>
              <a:t>、</a:t>
            </a:r>
            <a:r>
              <a:rPr kumimoji="1" lang="en-US" altLang="zh-TW" sz="2400" b="0" dirty="0">
                <a:solidFill>
                  <a:schemeClr val="tx1"/>
                </a:solidFill>
                <a:latin typeface="Times New Roman" pitchFamily="18" charset="0"/>
                <a:ea typeface="標楷體" pitchFamily="65" charset="-120"/>
              </a:rPr>
              <a:t>F </a:t>
            </a:r>
            <a:r>
              <a:rPr kumimoji="1" lang="zh-TW" altLang="en-US" sz="2400" b="0" dirty="0">
                <a:solidFill>
                  <a:schemeClr val="tx1"/>
                </a:solidFill>
                <a:latin typeface="Times New Roman" pitchFamily="18" charset="0"/>
                <a:ea typeface="標楷體" pitchFamily="65" charset="-120"/>
              </a:rPr>
              <a:t>和</a:t>
            </a:r>
            <a:r>
              <a:rPr kumimoji="1" lang="en-US" altLang="zh-TW" sz="2400" b="0" dirty="0" smtClean="0">
                <a:solidFill>
                  <a:schemeClr val="tx1"/>
                </a:solidFill>
                <a:latin typeface="Times New Roman" pitchFamily="18" charset="0"/>
                <a:ea typeface="標楷體" pitchFamily="65" charset="-120"/>
              </a:rPr>
              <a:t>P</a:t>
            </a:r>
            <a:r>
              <a:rPr kumimoji="1" lang="zh-TW" altLang="en-US" sz="2400" b="0" dirty="0" smtClean="0">
                <a:solidFill>
                  <a:schemeClr val="tx1"/>
                </a:solidFill>
                <a:latin typeface="Times New Roman" pitchFamily="18" charset="0"/>
                <a:ea typeface="標楷體" pitchFamily="65" charset="-120"/>
              </a:rPr>
              <a:t>五</a:t>
            </a:r>
            <a:r>
              <a:rPr kumimoji="1" lang="zh-TW" altLang="en-US" sz="2400" b="0" dirty="0">
                <a:solidFill>
                  <a:schemeClr val="tx1"/>
                </a:solidFill>
                <a:latin typeface="Times New Roman" pitchFamily="18" charset="0"/>
                <a:ea typeface="標楷體" pitchFamily="65" charset="-120"/>
              </a:rPr>
              <a:t>群中任兩群的距離，如表</a:t>
            </a:r>
            <a:r>
              <a:rPr kumimoji="1" lang="en-US" altLang="zh-TW" sz="2400" b="0" dirty="0">
                <a:solidFill>
                  <a:schemeClr val="tx1"/>
                </a:solidFill>
                <a:latin typeface="Times New Roman" pitchFamily="18" charset="0"/>
                <a:ea typeface="標楷體" pitchFamily="65" charset="-120"/>
              </a:rPr>
              <a:t>4-5(b</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所示</a:t>
            </a:r>
            <a:r>
              <a:rPr kumimoji="1" lang="zh-TW" altLang="en-US" sz="2400" b="0" dirty="0">
                <a:solidFill>
                  <a:schemeClr val="tx1"/>
                </a:solidFill>
                <a:latin typeface="Times New Roman" pitchFamily="18" charset="0"/>
                <a:ea typeface="標楷體" pitchFamily="65" charset="-120"/>
              </a:rPr>
              <a:t>，其中最短距離為群</a:t>
            </a:r>
            <a:r>
              <a:rPr kumimoji="1" lang="en-US" altLang="zh-TW" sz="2400" b="0" dirty="0" smtClean="0">
                <a:solidFill>
                  <a:schemeClr val="tx1"/>
                </a:solidFill>
                <a:latin typeface="Times New Roman" pitchFamily="18" charset="0"/>
                <a:ea typeface="標楷體" pitchFamily="65" charset="-120"/>
              </a:rPr>
              <a:t>D</a:t>
            </a:r>
            <a:r>
              <a:rPr kumimoji="1" lang="zh-TW" altLang="en-US" sz="2400" b="0" dirty="0" smtClean="0">
                <a:solidFill>
                  <a:schemeClr val="tx1"/>
                </a:solidFill>
                <a:latin typeface="Times New Roman" pitchFamily="18" charset="0"/>
                <a:ea typeface="標楷體" pitchFamily="65" charset="-120"/>
              </a:rPr>
              <a:t>和</a:t>
            </a:r>
            <a:r>
              <a:rPr kumimoji="1" lang="en-US" altLang="zh-TW" sz="2400" b="0" dirty="0" smtClean="0">
                <a:solidFill>
                  <a:schemeClr val="tx1"/>
                </a:solidFill>
                <a:latin typeface="Times New Roman" pitchFamily="18" charset="0"/>
                <a:ea typeface="標楷體" pitchFamily="65" charset="-120"/>
              </a:rPr>
              <a:t>E</a:t>
            </a:r>
            <a:r>
              <a:rPr kumimoji="1" lang="zh-TW" altLang="en-US" sz="2400" b="0" dirty="0">
                <a:solidFill>
                  <a:schemeClr val="tx1"/>
                </a:solidFill>
                <a:latin typeface="Times New Roman" pitchFamily="18" charset="0"/>
                <a:ea typeface="標楷體" pitchFamily="65" charset="-120"/>
              </a:rPr>
              <a:t>，還有群</a:t>
            </a:r>
            <a:r>
              <a:rPr kumimoji="1" lang="en-US" altLang="zh-TW" sz="2400" b="0" dirty="0" smtClean="0">
                <a:solidFill>
                  <a:schemeClr val="tx1"/>
                </a:solidFill>
                <a:latin typeface="Times New Roman" pitchFamily="18" charset="0"/>
                <a:ea typeface="標楷體" pitchFamily="65" charset="-120"/>
              </a:rPr>
              <a:t>E</a:t>
            </a:r>
            <a:r>
              <a:rPr kumimoji="1" lang="zh-TW" altLang="en-US" sz="2400" b="0" dirty="0" smtClean="0">
                <a:solidFill>
                  <a:schemeClr val="tx1"/>
                </a:solidFill>
                <a:latin typeface="Times New Roman" pitchFamily="18" charset="0"/>
                <a:ea typeface="標楷體" pitchFamily="65" charset="-120"/>
              </a:rPr>
              <a:t>和</a:t>
            </a:r>
            <a:r>
              <a:rPr kumimoji="1" lang="en-US" altLang="zh-TW" sz="2400" b="0" dirty="0">
                <a:solidFill>
                  <a:schemeClr val="tx1"/>
                </a:solidFill>
                <a:latin typeface="Times New Roman" pitchFamily="18" charset="0"/>
                <a:ea typeface="標楷體" pitchFamily="65" charset="-120"/>
              </a:rPr>
              <a:t>F</a:t>
            </a:r>
            <a:r>
              <a:rPr kumimoji="1" lang="zh-TW" altLang="en-US" sz="2400" b="0" dirty="0">
                <a:solidFill>
                  <a:schemeClr val="tx1"/>
                </a:solidFill>
                <a:latin typeface="Times New Roman" pitchFamily="18" charset="0"/>
                <a:ea typeface="標楷體" pitchFamily="65" charset="-120"/>
              </a:rPr>
              <a:t>，距離都是</a:t>
            </a:r>
            <a:r>
              <a:rPr kumimoji="1" lang="en-US" altLang="zh-TW" sz="2400" b="0" dirty="0">
                <a:solidFill>
                  <a:schemeClr val="tx1"/>
                </a:solidFill>
                <a:latin typeface="Times New Roman" pitchFamily="18" charset="0"/>
                <a:ea typeface="標楷體" pitchFamily="65" charset="-120"/>
              </a:rPr>
              <a:t>1.4</a:t>
            </a:r>
            <a:r>
              <a:rPr kumimoji="1" lang="zh-TW" altLang="en-US" sz="2400" b="0" dirty="0">
                <a:solidFill>
                  <a:schemeClr val="tx1"/>
                </a:solidFill>
                <a:latin typeface="Times New Roman" pitchFamily="18" charset="0"/>
                <a:ea typeface="標楷體" pitchFamily="65" charset="-120"/>
              </a:rPr>
              <a:t>，我們任選一組來合併，假設選到的是</a:t>
            </a:r>
            <a:r>
              <a:rPr kumimoji="1" lang="en-US" altLang="zh-TW" sz="2400" b="0" dirty="0" smtClean="0">
                <a:solidFill>
                  <a:schemeClr val="tx1"/>
                </a:solidFill>
                <a:latin typeface="Times New Roman" pitchFamily="18" charset="0"/>
                <a:ea typeface="標楷體" pitchFamily="65" charset="-120"/>
              </a:rPr>
              <a:t>D</a:t>
            </a:r>
            <a:r>
              <a:rPr kumimoji="1" lang="zh-TW" altLang="en-US" sz="2400" b="0" dirty="0" smtClean="0">
                <a:solidFill>
                  <a:schemeClr val="tx1"/>
                </a:solidFill>
                <a:latin typeface="Times New Roman" pitchFamily="18" charset="0"/>
                <a:ea typeface="標楷體" pitchFamily="65" charset="-120"/>
              </a:rPr>
              <a:t>和</a:t>
            </a:r>
            <a:r>
              <a:rPr kumimoji="1" lang="en-US" altLang="zh-TW" sz="2400" b="0" dirty="0">
                <a:solidFill>
                  <a:schemeClr val="tx1"/>
                </a:solidFill>
                <a:latin typeface="Times New Roman" pitchFamily="18" charset="0"/>
                <a:ea typeface="標楷體" pitchFamily="65" charset="-120"/>
              </a:rPr>
              <a:t>E</a:t>
            </a:r>
            <a:r>
              <a:rPr kumimoji="1" lang="zh-TW" altLang="en-US" sz="2400" b="0" dirty="0">
                <a:solidFill>
                  <a:schemeClr val="tx1"/>
                </a:solidFill>
                <a:latin typeface="Times New Roman" pitchFamily="18" charset="0"/>
                <a:ea typeface="標楷體" pitchFamily="65" charset="-120"/>
              </a:rPr>
              <a:t>，所以將</a:t>
            </a:r>
            <a:r>
              <a:rPr kumimoji="1" lang="en-US" altLang="zh-TW" sz="2400" b="0" dirty="0">
                <a:solidFill>
                  <a:schemeClr val="tx1"/>
                </a:solidFill>
                <a:latin typeface="Times New Roman" pitchFamily="18" charset="0"/>
                <a:ea typeface="標楷體" pitchFamily="65" charset="-120"/>
              </a:rPr>
              <a:t>D </a:t>
            </a:r>
            <a:r>
              <a:rPr kumimoji="1" lang="zh-TW" altLang="en-US" sz="2400" b="0" dirty="0">
                <a:solidFill>
                  <a:schemeClr val="tx1"/>
                </a:solidFill>
                <a:latin typeface="Times New Roman" pitchFamily="18" charset="0"/>
                <a:ea typeface="標楷體" pitchFamily="65" charset="-120"/>
              </a:rPr>
              <a:t>和</a:t>
            </a:r>
            <a:r>
              <a:rPr kumimoji="1" lang="en-US" altLang="zh-TW" sz="2400" b="0" dirty="0" smtClean="0">
                <a:solidFill>
                  <a:schemeClr val="tx1"/>
                </a:solidFill>
                <a:latin typeface="Times New Roman" pitchFamily="18" charset="0"/>
                <a:ea typeface="標楷體" pitchFamily="65" charset="-120"/>
              </a:rPr>
              <a:t>E</a:t>
            </a:r>
            <a:r>
              <a:rPr kumimoji="1" lang="zh-TW" altLang="en-US" sz="2400" b="0" dirty="0" smtClean="0">
                <a:solidFill>
                  <a:schemeClr val="tx1"/>
                </a:solidFill>
                <a:latin typeface="Times New Roman" pitchFamily="18" charset="0"/>
                <a:ea typeface="標楷體" pitchFamily="65" charset="-120"/>
              </a:rPr>
              <a:t>兩</a:t>
            </a:r>
            <a:r>
              <a:rPr kumimoji="1" lang="zh-TW" altLang="en-US" sz="2400" b="0" dirty="0">
                <a:solidFill>
                  <a:schemeClr val="tx1"/>
                </a:solidFill>
                <a:latin typeface="Times New Roman" pitchFamily="18" charset="0"/>
                <a:ea typeface="標楷體" pitchFamily="65" charset="-120"/>
              </a:rPr>
              <a:t>群合併成新的群</a:t>
            </a:r>
            <a:r>
              <a:rPr kumimoji="1" lang="en-US" altLang="zh-TW" sz="2400" b="0" dirty="0">
                <a:solidFill>
                  <a:schemeClr val="tx1"/>
                </a:solidFill>
                <a:latin typeface="Times New Roman" pitchFamily="18" charset="0"/>
                <a:ea typeface="標楷體" pitchFamily="65" charset="-120"/>
              </a:rPr>
              <a:t>Q</a:t>
            </a:r>
            <a:r>
              <a:rPr kumimoji="1" lang="zh-TW" altLang="en-US" sz="2400" b="0" dirty="0">
                <a:solidFill>
                  <a:schemeClr val="tx1"/>
                </a:solidFill>
                <a:latin typeface="Times New Roman" pitchFamily="18" charset="0"/>
                <a:ea typeface="標楷體" pitchFamily="65" charset="-120"/>
              </a:rPr>
              <a:t>，</a:t>
            </a:r>
            <a:r>
              <a:rPr kumimoji="1" lang="en-US" altLang="zh-TW" sz="2400" b="0" dirty="0" smtClean="0">
                <a:solidFill>
                  <a:schemeClr val="tx1"/>
                </a:solidFill>
                <a:latin typeface="Times New Roman" pitchFamily="18" charset="0"/>
                <a:ea typeface="標楷體" pitchFamily="65" charset="-120"/>
              </a:rPr>
              <a:t>Q</a:t>
            </a:r>
            <a:r>
              <a:rPr kumimoji="1" lang="zh-TW" altLang="en-US" sz="2400" b="0" dirty="0" smtClean="0">
                <a:solidFill>
                  <a:schemeClr val="tx1"/>
                </a:solidFill>
                <a:latin typeface="Times New Roman" pitchFamily="18" charset="0"/>
                <a:ea typeface="標楷體" pitchFamily="65" charset="-120"/>
              </a:rPr>
              <a:t>的</a:t>
            </a:r>
            <a:r>
              <a:rPr kumimoji="1" lang="zh-TW" altLang="en-US" sz="2400" b="0" dirty="0">
                <a:solidFill>
                  <a:schemeClr val="tx1"/>
                </a:solidFill>
                <a:latin typeface="Times New Roman" pitchFamily="18" charset="0"/>
                <a:ea typeface="標楷體" pitchFamily="65" charset="-120"/>
              </a:rPr>
              <a:t>座標為</a:t>
            </a:r>
            <a:r>
              <a:rPr kumimoji="1" lang="en-US" altLang="zh-TW" sz="2400" b="0" dirty="0">
                <a:solidFill>
                  <a:schemeClr val="tx1"/>
                </a:solidFill>
                <a:latin typeface="Times New Roman" pitchFamily="18" charset="0"/>
                <a:ea typeface="標楷體" pitchFamily="65" charset="-120"/>
              </a:rPr>
              <a:t>(X, Y) = ((1 + 2) / 2, (3+4)/2) = (1.5, 3.5)</a:t>
            </a:r>
            <a:r>
              <a:rPr kumimoji="1" lang="zh-TW" altLang="en-US" sz="2400" b="0" dirty="0">
                <a:solidFill>
                  <a:schemeClr val="tx1"/>
                </a:solidFill>
                <a:latin typeface="Times New Roman" pitchFamily="18" charset="0"/>
                <a:ea typeface="標楷體" pitchFamily="65" charset="-120"/>
              </a:rPr>
              <a:t>，如圖</a:t>
            </a:r>
            <a:r>
              <a:rPr kumimoji="1" lang="en-US" altLang="zh-TW" sz="2400" b="0" dirty="0">
                <a:solidFill>
                  <a:schemeClr val="tx1"/>
                </a:solidFill>
                <a:latin typeface="Times New Roman" pitchFamily="18" charset="0"/>
                <a:ea typeface="標楷體" pitchFamily="65" charset="-120"/>
              </a:rPr>
              <a:t>4-9(c</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所示。</a:t>
            </a:r>
            <a:endParaRPr kumimoji="1" lang="en-US" altLang="zh-TW" sz="2400" b="0" dirty="0" smtClean="0">
              <a:solidFill>
                <a:schemeClr val="tx1"/>
              </a:solidFill>
              <a:latin typeface="Times New Roman" pitchFamily="18" charset="0"/>
              <a:ea typeface="標楷體" pitchFamily="65" charset="-120"/>
            </a:endParaRPr>
          </a:p>
          <a:p>
            <a:pPr marL="444500" indent="-444500">
              <a:lnSpc>
                <a:spcPct val="100000"/>
              </a:lnSpc>
              <a:buNone/>
            </a:pPr>
            <a:endParaRPr kumimoji="1" lang="en-US" altLang="zh-TW" sz="2400" b="0" dirty="0" smtClean="0">
              <a:solidFill>
                <a:schemeClr val="tx1"/>
              </a:solidFill>
              <a:latin typeface="Times New Roman" pitchFamily="18" charset="0"/>
              <a:ea typeface="標楷體" pitchFamily="65" charset="-120"/>
            </a:endParaRPr>
          </a:p>
          <a:p>
            <a:pPr marL="444500" indent="-444500">
              <a:lnSpc>
                <a:spcPct val="100000"/>
              </a:lnSpc>
              <a:buNone/>
            </a:pPr>
            <a:r>
              <a:rPr kumimoji="1" lang="en-US" altLang="zh-TW" sz="2400" b="0" dirty="0" smtClean="0">
                <a:solidFill>
                  <a:schemeClr val="tx1"/>
                </a:solidFill>
                <a:latin typeface="Times New Roman" pitchFamily="18" charset="0"/>
                <a:ea typeface="標楷體" pitchFamily="65" charset="-120"/>
              </a:rPr>
              <a:t>4</a:t>
            </a:r>
            <a:r>
              <a:rPr kumimoji="1" lang="en-US" altLang="zh-TW" sz="2400" b="0" dirty="0">
                <a:solidFill>
                  <a:schemeClr val="tx1"/>
                </a:solidFill>
                <a:latin typeface="Times New Roman" pitchFamily="18" charset="0"/>
                <a:ea typeface="標楷體" pitchFamily="65" charset="-120"/>
              </a:rPr>
              <a:t>. </a:t>
            </a:r>
            <a:r>
              <a:rPr kumimoji="1" lang="zh-TW" altLang="en-US" sz="2400" b="0" dirty="0">
                <a:solidFill>
                  <a:schemeClr val="tx1"/>
                </a:solidFill>
                <a:latin typeface="Times New Roman" pitchFamily="18" charset="0"/>
                <a:ea typeface="標楷體" pitchFamily="65" charset="-120"/>
              </a:rPr>
              <a:t>重新計算</a:t>
            </a:r>
            <a:r>
              <a:rPr kumimoji="1" lang="en-US" altLang="zh-TW" sz="2400" b="0" dirty="0">
                <a:solidFill>
                  <a:schemeClr val="tx1"/>
                </a:solidFill>
                <a:latin typeface="Times New Roman" pitchFamily="18" charset="0"/>
                <a:ea typeface="標楷體" pitchFamily="65" charset="-120"/>
              </a:rPr>
              <a:t>A</a:t>
            </a:r>
            <a:r>
              <a:rPr kumimoji="1" lang="zh-TW" altLang="en-US" sz="2400" b="0" dirty="0">
                <a:solidFill>
                  <a:schemeClr val="tx1"/>
                </a:solidFill>
                <a:latin typeface="Times New Roman" pitchFamily="18" charset="0"/>
                <a:ea typeface="標楷體" pitchFamily="65" charset="-120"/>
              </a:rPr>
              <a:t>、</a:t>
            </a:r>
            <a:r>
              <a:rPr kumimoji="1" lang="en-US" altLang="zh-TW" sz="2400" b="0" dirty="0">
                <a:solidFill>
                  <a:schemeClr val="tx1"/>
                </a:solidFill>
                <a:latin typeface="Times New Roman" pitchFamily="18" charset="0"/>
                <a:ea typeface="標楷體" pitchFamily="65" charset="-120"/>
              </a:rPr>
              <a:t>F</a:t>
            </a:r>
            <a:r>
              <a:rPr kumimoji="1" lang="zh-TW" altLang="en-US" sz="2400" b="0" dirty="0">
                <a:solidFill>
                  <a:schemeClr val="tx1"/>
                </a:solidFill>
                <a:latin typeface="Times New Roman" pitchFamily="18" charset="0"/>
                <a:ea typeface="標楷體" pitchFamily="65" charset="-120"/>
              </a:rPr>
              <a:t>、</a:t>
            </a:r>
            <a:r>
              <a:rPr kumimoji="1" lang="en-US" altLang="zh-TW" sz="2400" b="0" dirty="0">
                <a:solidFill>
                  <a:schemeClr val="tx1"/>
                </a:solidFill>
                <a:latin typeface="Times New Roman" pitchFamily="18" charset="0"/>
                <a:ea typeface="標楷體" pitchFamily="65" charset="-120"/>
              </a:rPr>
              <a:t>P </a:t>
            </a:r>
            <a:r>
              <a:rPr kumimoji="1" lang="zh-TW" altLang="en-US" sz="2400" b="0" dirty="0">
                <a:solidFill>
                  <a:schemeClr val="tx1"/>
                </a:solidFill>
                <a:latin typeface="Times New Roman" pitchFamily="18" charset="0"/>
                <a:ea typeface="標楷體" pitchFamily="65" charset="-120"/>
              </a:rPr>
              <a:t>和</a:t>
            </a:r>
            <a:r>
              <a:rPr kumimoji="1" lang="en-US" altLang="zh-TW" sz="2400" b="0" dirty="0" smtClean="0">
                <a:solidFill>
                  <a:schemeClr val="tx1"/>
                </a:solidFill>
                <a:latin typeface="Times New Roman" pitchFamily="18" charset="0"/>
                <a:ea typeface="標楷體" pitchFamily="65" charset="-120"/>
              </a:rPr>
              <a:t>Q</a:t>
            </a:r>
            <a:r>
              <a:rPr kumimoji="1" lang="zh-TW" altLang="en-US" sz="2400" b="0" dirty="0" smtClean="0">
                <a:solidFill>
                  <a:schemeClr val="tx1"/>
                </a:solidFill>
                <a:latin typeface="Times New Roman" pitchFamily="18" charset="0"/>
                <a:ea typeface="標楷體" pitchFamily="65" charset="-120"/>
              </a:rPr>
              <a:t>四</a:t>
            </a:r>
            <a:r>
              <a:rPr kumimoji="1" lang="zh-TW" altLang="en-US" sz="2400" b="0" dirty="0">
                <a:solidFill>
                  <a:schemeClr val="tx1"/>
                </a:solidFill>
                <a:latin typeface="Times New Roman" pitchFamily="18" charset="0"/>
                <a:ea typeface="標楷體" pitchFamily="65" charset="-120"/>
              </a:rPr>
              <a:t>群中任兩群的距離，如表</a:t>
            </a:r>
            <a:r>
              <a:rPr kumimoji="1" lang="en-US" altLang="zh-TW" sz="2400" b="0" dirty="0">
                <a:solidFill>
                  <a:schemeClr val="tx1"/>
                </a:solidFill>
                <a:latin typeface="Times New Roman" pitchFamily="18" charset="0"/>
                <a:ea typeface="標楷體" pitchFamily="65" charset="-120"/>
              </a:rPr>
              <a:t>4-5(c) </a:t>
            </a:r>
            <a:r>
              <a:rPr kumimoji="1" lang="zh-TW" altLang="en-US" sz="2400" b="0" dirty="0">
                <a:solidFill>
                  <a:schemeClr val="tx1"/>
                </a:solidFill>
                <a:latin typeface="Times New Roman" pitchFamily="18" charset="0"/>
                <a:ea typeface="標楷體" pitchFamily="65" charset="-120"/>
              </a:rPr>
              <a:t>所示，其中最短距離為群</a:t>
            </a:r>
            <a:r>
              <a:rPr kumimoji="1" lang="en-US" altLang="zh-TW" sz="2400" b="0" dirty="0" smtClean="0">
                <a:solidFill>
                  <a:schemeClr val="tx1"/>
                </a:solidFill>
                <a:latin typeface="Times New Roman" pitchFamily="18" charset="0"/>
                <a:ea typeface="標楷體" pitchFamily="65" charset="-120"/>
              </a:rPr>
              <a:t>F</a:t>
            </a:r>
            <a:r>
              <a:rPr kumimoji="1" lang="zh-TW" altLang="en-US" sz="2400" b="0" dirty="0" smtClean="0">
                <a:solidFill>
                  <a:schemeClr val="tx1"/>
                </a:solidFill>
                <a:latin typeface="Times New Roman" pitchFamily="18" charset="0"/>
                <a:ea typeface="標楷體" pitchFamily="65" charset="-120"/>
              </a:rPr>
              <a:t>和</a:t>
            </a:r>
            <a:r>
              <a:rPr kumimoji="1" lang="en-US" altLang="zh-TW" sz="2400" b="0" dirty="0">
                <a:solidFill>
                  <a:schemeClr val="tx1"/>
                </a:solidFill>
                <a:latin typeface="Times New Roman" pitchFamily="18" charset="0"/>
                <a:ea typeface="標楷體" pitchFamily="65" charset="-120"/>
              </a:rPr>
              <a:t>Q</a:t>
            </a:r>
            <a:r>
              <a:rPr kumimoji="1" lang="zh-TW" altLang="en-US" sz="2400" b="0" dirty="0">
                <a:solidFill>
                  <a:schemeClr val="tx1"/>
                </a:solidFill>
                <a:latin typeface="Times New Roman" pitchFamily="18" charset="0"/>
                <a:ea typeface="標楷體" pitchFamily="65" charset="-120"/>
              </a:rPr>
              <a:t>，距離是</a:t>
            </a:r>
            <a:r>
              <a:rPr kumimoji="1" lang="en-US" altLang="zh-TW" sz="2400" b="0" dirty="0">
                <a:solidFill>
                  <a:schemeClr val="tx1"/>
                </a:solidFill>
                <a:latin typeface="Times New Roman" pitchFamily="18" charset="0"/>
                <a:ea typeface="標楷體" pitchFamily="65" charset="-120"/>
              </a:rPr>
              <a:t>1.6</a:t>
            </a:r>
            <a:r>
              <a:rPr kumimoji="1" lang="zh-TW" altLang="en-US" sz="2400" b="0" dirty="0">
                <a:solidFill>
                  <a:schemeClr val="tx1"/>
                </a:solidFill>
                <a:latin typeface="Times New Roman" pitchFamily="18" charset="0"/>
                <a:ea typeface="標楷體" pitchFamily="65" charset="-120"/>
              </a:rPr>
              <a:t>，所以將</a:t>
            </a:r>
            <a:r>
              <a:rPr kumimoji="1" lang="en-US" altLang="zh-TW" sz="2400" b="0" dirty="0" smtClean="0">
                <a:solidFill>
                  <a:schemeClr val="tx1"/>
                </a:solidFill>
                <a:latin typeface="Times New Roman" pitchFamily="18" charset="0"/>
                <a:ea typeface="標楷體" pitchFamily="65" charset="-120"/>
              </a:rPr>
              <a:t>F</a:t>
            </a:r>
            <a:r>
              <a:rPr kumimoji="1" lang="zh-TW" altLang="en-US" sz="2400" b="0" dirty="0" smtClean="0">
                <a:solidFill>
                  <a:schemeClr val="tx1"/>
                </a:solidFill>
                <a:latin typeface="Times New Roman" pitchFamily="18" charset="0"/>
                <a:ea typeface="標楷體" pitchFamily="65" charset="-120"/>
              </a:rPr>
              <a:t>和</a:t>
            </a:r>
            <a:r>
              <a:rPr kumimoji="1" lang="en-US" altLang="zh-TW" sz="2400" b="0" dirty="0" smtClean="0">
                <a:solidFill>
                  <a:schemeClr val="tx1"/>
                </a:solidFill>
                <a:latin typeface="Times New Roman" pitchFamily="18" charset="0"/>
                <a:ea typeface="標楷體" pitchFamily="65" charset="-120"/>
              </a:rPr>
              <a:t>Q</a:t>
            </a:r>
            <a:r>
              <a:rPr kumimoji="1" lang="zh-TW" altLang="en-US" sz="2400" b="0" dirty="0" smtClean="0">
                <a:solidFill>
                  <a:schemeClr val="tx1"/>
                </a:solidFill>
                <a:latin typeface="Times New Roman" pitchFamily="18" charset="0"/>
                <a:ea typeface="標楷體" pitchFamily="65" charset="-120"/>
              </a:rPr>
              <a:t>兩</a:t>
            </a:r>
            <a:r>
              <a:rPr kumimoji="1" lang="zh-TW" altLang="en-US" sz="2400" b="0" dirty="0">
                <a:solidFill>
                  <a:schemeClr val="tx1"/>
                </a:solidFill>
                <a:latin typeface="Times New Roman" pitchFamily="18" charset="0"/>
                <a:ea typeface="標楷體" pitchFamily="65" charset="-120"/>
              </a:rPr>
              <a:t>群合併成新的群</a:t>
            </a:r>
            <a:r>
              <a:rPr kumimoji="1" lang="en-US" altLang="zh-TW" sz="2400" b="0" dirty="0">
                <a:solidFill>
                  <a:schemeClr val="tx1"/>
                </a:solidFill>
                <a:latin typeface="Times New Roman" pitchFamily="18" charset="0"/>
                <a:ea typeface="標楷體" pitchFamily="65" charset="-120"/>
              </a:rPr>
              <a:t>R</a:t>
            </a:r>
            <a:r>
              <a:rPr kumimoji="1" lang="zh-TW" altLang="en-US" sz="2400" b="0" dirty="0">
                <a:solidFill>
                  <a:schemeClr val="tx1"/>
                </a:solidFill>
                <a:latin typeface="Times New Roman" pitchFamily="18" charset="0"/>
                <a:ea typeface="標楷體" pitchFamily="65" charset="-120"/>
              </a:rPr>
              <a:t>，</a:t>
            </a:r>
            <a:r>
              <a:rPr kumimoji="1" lang="en-US" altLang="zh-TW" sz="2400" b="0" dirty="0" smtClean="0">
                <a:solidFill>
                  <a:schemeClr val="tx1"/>
                </a:solidFill>
                <a:latin typeface="Times New Roman" pitchFamily="18" charset="0"/>
                <a:ea typeface="標楷體" pitchFamily="65" charset="-120"/>
              </a:rPr>
              <a:t>R</a:t>
            </a:r>
            <a:r>
              <a:rPr kumimoji="1" lang="zh-TW" altLang="en-US" sz="2400" b="0" dirty="0" smtClean="0">
                <a:solidFill>
                  <a:schemeClr val="tx1"/>
                </a:solidFill>
                <a:latin typeface="Times New Roman" pitchFamily="18" charset="0"/>
                <a:ea typeface="標楷體" pitchFamily="65" charset="-120"/>
              </a:rPr>
              <a:t>的</a:t>
            </a:r>
            <a:r>
              <a:rPr kumimoji="1" lang="zh-TW" altLang="en-US" sz="2400" b="0" dirty="0">
                <a:solidFill>
                  <a:schemeClr val="tx1"/>
                </a:solidFill>
                <a:latin typeface="Times New Roman" pitchFamily="18" charset="0"/>
                <a:ea typeface="標楷體" pitchFamily="65" charset="-120"/>
              </a:rPr>
              <a:t>座標為</a:t>
            </a:r>
            <a:r>
              <a:rPr kumimoji="1" lang="en-US" altLang="zh-TW" sz="2400" b="0" dirty="0">
                <a:solidFill>
                  <a:schemeClr val="tx1"/>
                </a:solidFill>
                <a:latin typeface="Times New Roman" pitchFamily="18" charset="0"/>
                <a:ea typeface="標楷體" pitchFamily="65" charset="-120"/>
              </a:rPr>
              <a:t>(X, Y) = ((3 + 1.5</a:t>
            </a:r>
            <a:r>
              <a:rPr kumimoji="1" lang="en-US" altLang="zh-TW" sz="2400" b="0" dirty="0" smtClean="0">
                <a:solidFill>
                  <a:schemeClr val="tx1"/>
                </a:solidFill>
                <a:latin typeface="Times New Roman" pitchFamily="18" charset="0"/>
                <a:ea typeface="標楷體" pitchFamily="65" charset="-120"/>
              </a:rPr>
              <a:t>)/ </a:t>
            </a:r>
            <a:r>
              <a:rPr kumimoji="1" lang="en-US" altLang="zh-TW" sz="2400" b="0" dirty="0">
                <a:solidFill>
                  <a:schemeClr val="tx1"/>
                </a:solidFill>
                <a:latin typeface="Times New Roman" pitchFamily="18" charset="0"/>
                <a:ea typeface="標楷體" pitchFamily="65" charset="-120"/>
              </a:rPr>
              <a:t>2, (3 + 3.5) / 2) = (2.2, 3.2)</a:t>
            </a:r>
            <a:r>
              <a:rPr kumimoji="1" lang="zh-TW" altLang="en-US" sz="2400" b="0" dirty="0">
                <a:solidFill>
                  <a:schemeClr val="tx1"/>
                </a:solidFill>
                <a:latin typeface="Times New Roman" pitchFamily="18" charset="0"/>
                <a:ea typeface="標楷體" pitchFamily="65" charset="-120"/>
              </a:rPr>
              <a:t>，如圖</a:t>
            </a:r>
            <a:r>
              <a:rPr kumimoji="1" lang="en-US" altLang="zh-TW" sz="2400" b="0" dirty="0">
                <a:solidFill>
                  <a:schemeClr val="tx1"/>
                </a:solidFill>
                <a:latin typeface="Times New Roman" pitchFamily="18" charset="0"/>
                <a:ea typeface="標楷體" pitchFamily="65" charset="-120"/>
              </a:rPr>
              <a:t>4-9(d</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所示</a:t>
            </a:r>
            <a:r>
              <a:rPr kumimoji="1" lang="zh-TW" altLang="en-US" sz="2400" b="0" dirty="0">
                <a:solidFill>
                  <a:schemeClr val="tx1"/>
                </a:solidFill>
                <a:latin typeface="Times New Roman" pitchFamily="18" charset="0"/>
                <a:ea typeface="標楷體" pitchFamily="65" charset="-120"/>
              </a:rPr>
              <a:t>。</a:t>
            </a:r>
          </a:p>
        </p:txBody>
      </p:sp>
    </p:spTree>
    <p:extLst>
      <p:ext uri="{BB962C8B-B14F-4D97-AF65-F5344CB8AC3E}">
        <p14:creationId xmlns:p14="http://schemas.microsoft.com/office/powerpoint/2010/main" val="3659821467"/>
      </p:ext>
    </p:extLst>
  </p:cSld>
  <p:clrMapOvr>
    <a:masterClrMapping/>
  </p:clrMapOvr>
  <p:transition advClick="0">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endParaRPr lang="zh-TW" altLang="en-US" dirty="0"/>
          </a:p>
        </p:txBody>
      </p:sp>
      <p:pic>
        <p:nvPicPr>
          <p:cNvPr id="17410"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102" y="1273249"/>
            <a:ext cx="8430633" cy="5142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0054846"/>
      </p:ext>
    </p:extLst>
  </p:cSld>
  <p:clrMapOvr>
    <a:masterClrMapping/>
  </p:clrMapOvr>
  <p:transition advClick="0">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304" y="1280055"/>
            <a:ext cx="7328429" cy="5088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2089394"/>
      </p:ext>
    </p:extLst>
  </p:cSld>
  <p:clrMapOvr>
    <a:masterClrMapping/>
  </p:clrMapOvr>
  <p:transition advClick="0">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355600" indent="-266700">
              <a:lnSpc>
                <a:spcPct val="100000"/>
              </a:lnSpc>
              <a:buNone/>
            </a:pPr>
            <a:r>
              <a:rPr kumimoji="1" lang="en-US" altLang="zh-TW" sz="2400" b="0" dirty="0">
                <a:solidFill>
                  <a:schemeClr val="tx1"/>
                </a:solidFill>
                <a:latin typeface="Times New Roman" pitchFamily="18" charset="0"/>
                <a:ea typeface="標楷體" pitchFamily="65" charset="-120"/>
              </a:rPr>
              <a:t>5. </a:t>
            </a:r>
            <a:r>
              <a:rPr kumimoji="1" lang="zh-TW" altLang="en-US" sz="2400" b="0" dirty="0">
                <a:solidFill>
                  <a:schemeClr val="tx1"/>
                </a:solidFill>
                <a:latin typeface="Times New Roman" pitchFamily="18" charset="0"/>
                <a:ea typeface="標楷體" pitchFamily="65" charset="-120"/>
              </a:rPr>
              <a:t>重新計算</a:t>
            </a:r>
            <a:r>
              <a:rPr kumimoji="1" lang="en-US" altLang="zh-TW" sz="2400" b="0" dirty="0">
                <a:solidFill>
                  <a:schemeClr val="tx1"/>
                </a:solidFill>
                <a:latin typeface="Times New Roman" pitchFamily="18" charset="0"/>
                <a:ea typeface="標楷體" pitchFamily="65" charset="-120"/>
              </a:rPr>
              <a:t>A</a:t>
            </a:r>
            <a:r>
              <a:rPr kumimoji="1" lang="zh-TW" altLang="en-US" sz="2400" b="0" dirty="0">
                <a:solidFill>
                  <a:schemeClr val="tx1"/>
                </a:solidFill>
                <a:latin typeface="Times New Roman" pitchFamily="18" charset="0"/>
                <a:ea typeface="標楷體" pitchFamily="65" charset="-120"/>
              </a:rPr>
              <a:t>、</a:t>
            </a:r>
            <a:r>
              <a:rPr kumimoji="1" lang="en-US" altLang="zh-TW" sz="2400" b="0" dirty="0">
                <a:solidFill>
                  <a:schemeClr val="tx1"/>
                </a:solidFill>
                <a:latin typeface="Times New Roman" pitchFamily="18" charset="0"/>
                <a:ea typeface="標楷體" pitchFamily="65" charset="-120"/>
              </a:rPr>
              <a:t>P </a:t>
            </a:r>
            <a:r>
              <a:rPr kumimoji="1" lang="zh-TW" altLang="en-US" sz="2400" b="0" dirty="0">
                <a:solidFill>
                  <a:schemeClr val="tx1"/>
                </a:solidFill>
                <a:latin typeface="Times New Roman" pitchFamily="18" charset="0"/>
                <a:ea typeface="標楷體" pitchFamily="65" charset="-120"/>
              </a:rPr>
              <a:t>和</a:t>
            </a:r>
            <a:r>
              <a:rPr kumimoji="1" lang="en-US" altLang="zh-TW" sz="2400" b="0" dirty="0" smtClean="0">
                <a:solidFill>
                  <a:schemeClr val="tx1"/>
                </a:solidFill>
                <a:latin typeface="Times New Roman" pitchFamily="18" charset="0"/>
                <a:ea typeface="標楷體" pitchFamily="65" charset="-120"/>
              </a:rPr>
              <a:t>R</a:t>
            </a:r>
            <a:r>
              <a:rPr kumimoji="1" lang="zh-TW" altLang="en-US" sz="2400" b="0" dirty="0" smtClean="0">
                <a:solidFill>
                  <a:schemeClr val="tx1"/>
                </a:solidFill>
                <a:latin typeface="Times New Roman" pitchFamily="18" charset="0"/>
                <a:ea typeface="標楷體" pitchFamily="65" charset="-120"/>
              </a:rPr>
              <a:t>三</a:t>
            </a:r>
            <a:r>
              <a:rPr kumimoji="1" lang="zh-TW" altLang="en-US" sz="2400" b="0" dirty="0">
                <a:solidFill>
                  <a:schemeClr val="tx1"/>
                </a:solidFill>
                <a:latin typeface="Times New Roman" pitchFamily="18" charset="0"/>
                <a:ea typeface="標楷體" pitchFamily="65" charset="-120"/>
              </a:rPr>
              <a:t>群中任兩群的距離，如表</a:t>
            </a:r>
            <a:r>
              <a:rPr kumimoji="1" lang="en-US" altLang="zh-TW" sz="2400" b="0" dirty="0">
                <a:solidFill>
                  <a:schemeClr val="tx1"/>
                </a:solidFill>
                <a:latin typeface="Times New Roman" pitchFamily="18" charset="0"/>
                <a:ea typeface="標楷體" pitchFamily="65" charset="-120"/>
              </a:rPr>
              <a:t>4-5(d</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所示</a:t>
            </a:r>
            <a:r>
              <a:rPr kumimoji="1" lang="zh-TW" altLang="en-US" sz="2400" b="0" dirty="0">
                <a:solidFill>
                  <a:schemeClr val="tx1"/>
                </a:solidFill>
                <a:latin typeface="Times New Roman" pitchFamily="18" charset="0"/>
                <a:ea typeface="標楷體" pitchFamily="65" charset="-120"/>
              </a:rPr>
              <a:t>，其中最短距離為群</a:t>
            </a:r>
            <a:r>
              <a:rPr kumimoji="1" lang="en-US" altLang="zh-TW" sz="2400" b="0" dirty="0" smtClean="0">
                <a:solidFill>
                  <a:schemeClr val="tx1"/>
                </a:solidFill>
                <a:latin typeface="Times New Roman" pitchFamily="18" charset="0"/>
                <a:ea typeface="標楷體" pitchFamily="65" charset="-120"/>
              </a:rPr>
              <a:t>A</a:t>
            </a:r>
            <a:r>
              <a:rPr kumimoji="1" lang="zh-TW" altLang="en-US" sz="2400" b="0" dirty="0" smtClean="0">
                <a:solidFill>
                  <a:schemeClr val="tx1"/>
                </a:solidFill>
                <a:latin typeface="Times New Roman" pitchFamily="18" charset="0"/>
                <a:ea typeface="標楷體" pitchFamily="65" charset="-120"/>
              </a:rPr>
              <a:t>和</a:t>
            </a:r>
            <a:r>
              <a:rPr kumimoji="1" lang="en-US" altLang="zh-TW" sz="2400" b="0" dirty="0">
                <a:solidFill>
                  <a:schemeClr val="tx1"/>
                </a:solidFill>
                <a:latin typeface="Times New Roman" pitchFamily="18" charset="0"/>
                <a:ea typeface="標楷體" pitchFamily="65" charset="-120"/>
              </a:rPr>
              <a:t>P</a:t>
            </a:r>
            <a:r>
              <a:rPr kumimoji="1" lang="zh-TW" altLang="en-US" sz="2400" b="0" dirty="0">
                <a:solidFill>
                  <a:schemeClr val="tx1"/>
                </a:solidFill>
                <a:latin typeface="Times New Roman" pitchFamily="18" charset="0"/>
                <a:ea typeface="標楷體" pitchFamily="65" charset="-120"/>
              </a:rPr>
              <a:t>，距離是</a:t>
            </a:r>
            <a:r>
              <a:rPr kumimoji="1" lang="en-US" altLang="zh-TW" sz="2400" b="0" dirty="0">
                <a:solidFill>
                  <a:schemeClr val="tx1"/>
                </a:solidFill>
                <a:latin typeface="Times New Roman" pitchFamily="18" charset="0"/>
                <a:ea typeface="標楷體" pitchFamily="65" charset="-120"/>
              </a:rPr>
              <a:t>1.8</a:t>
            </a:r>
            <a:r>
              <a:rPr kumimoji="1" lang="zh-TW" altLang="en-US" sz="2400" b="0" dirty="0">
                <a:solidFill>
                  <a:schemeClr val="tx1"/>
                </a:solidFill>
                <a:latin typeface="Times New Roman" pitchFamily="18" charset="0"/>
                <a:ea typeface="標楷體" pitchFamily="65" charset="-120"/>
              </a:rPr>
              <a:t>，所以將</a:t>
            </a:r>
            <a:r>
              <a:rPr kumimoji="1" lang="en-US" altLang="zh-TW" sz="2400" b="0" dirty="0" smtClean="0">
                <a:solidFill>
                  <a:schemeClr val="tx1"/>
                </a:solidFill>
                <a:latin typeface="Times New Roman" pitchFamily="18" charset="0"/>
                <a:ea typeface="標楷體" pitchFamily="65" charset="-120"/>
              </a:rPr>
              <a:t>A</a:t>
            </a:r>
            <a:r>
              <a:rPr kumimoji="1" lang="zh-TW" altLang="en-US" sz="2400" b="0" dirty="0" smtClean="0">
                <a:solidFill>
                  <a:schemeClr val="tx1"/>
                </a:solidFill>
                <a:latin typeface="Times New Roman" pitchFamily="18" charset="0"/>
                <a:ea typeface="標楷體" pitchFamily="65" charset="-120"/>
              </a:rPr>
              <a:t>和</a:t>
            </a:r>
            <a:r>
              <a:rPr kumimoji="1" lang="en-US" altLang="zh-TW" sz="2400" b="0" dirty="0" smtClean="0">
                <a:solidFill>
                  <a:schemeClr val="tx1"/>
                </a:solidFill>
                <a:latin typeface="Times New Roman" pitchFamily="18" charset="0"/>
                <a:ea typeface="標楷體" pitchFamily="65" charset="-120"/>
              </a:rPr>
              <a:t>P</a:t>
            </a:r>
            <a:r>
              <a:rPr kumimoji="1" lang="zh-TW" altLang="en-US" sz="2400" b="0" dirty="0" smtClean="0">
                <a:solidFill>
                  <a:schemeClr val="tx1"/>
                </a:solidFill>
                <a:latin typeface="Times New Roman" pitchFamily="18" charset="0"/>
                <a:ea typeface="標楷體" pitchFamily="65" charset="-120"/>
              </a:rPr>
              <a:t>兩</a:t>
            </a:r>
            <a:r>
              <a:rPr kumimoji="1" lang="zh-TW" altLang="en-US" sz="2400" b="0" dirty="0">
                <a:solidFill>
                  <a:schemeClr val="tx1"/>
                </a:solidFill>
                <a:latin typeface="Times New Roman" pitchFamily="18" charset="0"/>
                <a:ea typeface="標楷體" pitchFamily="65" charset="-120"/>
              </a:rPr>
              <a:t>群合併成新的群</a:t>
            </a:r>
            <a:r>
              <a:rPr kumimoji="1" lang="en-US" altLang="zh-TW" sz="2400" b="0" dirty="0">
                <a:solidFill>
                  <a:schemeClr val="tx1"/>
                </a:solidFill>
                <a:latin typeface="Times New Roman" pitchFamily="18" charset="0"/>
                <a:ea typeface="標楷體" pitchFamily="65" charset="-120"/>
              </a:rPr>
              <a:t>S</a:t>
            </a:r>
            <a:r>
              <a:rPr kumimoji="1" lang="zh-TW" altLang="en-US" sz="2400" b="0" dirty="0">
                <a:solidFill>
                  <a:schemeClr val="tx1"/>
                </a:solidFill>
                <a:latin typeface="Times New Roman" pitchFamily="18" charset="0"/>
                <a:ea typeface="標楷體" pitchFamily="65" charset="-120"/>
              </a:rPr>
              <a:t>，</a:t>
            </a:r>
            <a:r>
              <a:rPr kumimoji="1" lang="en-US" altLang="zh-TW" sz="2400" b="0" dirty="0" smtClean="0">
                <a:solidFill>
                  <a:schemeClr val="tx1"/>
                </a:solidFill>
                <a:latin typeface="Times New Roman" pitchFamily="18" charset="0"/>
                <a:ea typeface="標楷體" pitchFamily="65" charset="-120"/>
              </a:rPr>
              <a:t>S</a:t>
            </a:r>
            <a:r>
              <a:rPr kumimoji="1" lang="zh-TW" altLang="en-US" sz="2400" b="0" dirty="0" smtClean="0">
                <a:solidFill>
                  <a:schemeClr val="tx1"/>
                </a:solidFill>
                <a:latin typeface="Times New Roman" pitchFamily="18" charset="0"/>
                <a:ea typeface="標楷體" pitchFamily="65" charset="-120"/>
              </a:rPr>
              <a:t>的</a:t>
            </a:r>
            <a:r>
              <a:rPr kumimoji="1" lang="zh-TW" altLang="en-US" sz="2400" b="0" dirty="0">
                <a:solidFill>
                  <a:schemeClr val="tx1"/>
                </a:solidFill>
                <a:latin typeface="Times New Roman" pitchFamily="18" charset="0"/>
                <a:ea typeface="標楷體" pitchFamily="65" charset="-120"/>
              </a:rPr>
              <a:t>座標為</a:t>
            </a:r>
            <a:r>
              <a:rPr kumimoji="1" lang="en-US" altLang="zh-TW" sz="2400" b="0" dirty="0">
                <a:solidFill>
                  <a:schemeClr val="tx1"/>
                </a:solidFill>
                <a:latin typeface="Times New Roman" pitchFamily="18" charset="0"/>
                <a:ea typeface="標楷體" pitchFamily="65" charset="-120"/>
              </a:rPr>
              <a:t>(X, Y) = (1.5 / </a:t>
            </a:r>
            <a:r>
              <a:rPr kumimoji="1" lang="en-US" altLang="zh-TW" sz="2400" b="0" dirty="0" smtClean="0">
                <a:solidFill>
                  <a:schemeClr val="tx1"/>
                </a:solidFill>
                <a:latin typeface="Times New Roman" pitchFamily="18" charset="0"/>
                <a:ea typeface="標楷體" pitchFamily="65" charset="-120"/>
              </a:rPr>
              <a:t>2,1/2</a:t>
            </a:r>
            <a:r>
              <a:rPr kumimoji="1" lang="en-US" altLang="zh-TW" sz="2400" b="0" dirty="0">
                <a:solidFill>
                  <a:schemeClr val="tx1"/>
                </a:solidFill>
                <a:latin typeface="Times New Roman" pitchFamily="18" charset="0"/>
                <a:ea typeface="標楷體" pitchFamily="65" charset="-120"/>
              </a:rPr>
              <a:t>) = (0.8, 0.5)</a:t>
            </a:r>
            <a:r>
              <a:rPr kumimoji="1" lang="zh-TW" altLang="en-US" sz="2400" b="0" dirty="0">
                <a:solidFill>
                  <a:schemeClr val="tx1"/>
                </a:solidFill>
                <a:latin typeface="Times New Roman" pitchFamily="18" charset="0"/>
                <a:ea typeface="標楷體" pitchFamily="65" charset="-120"/>
              </a:rPr>
              <a:t>，如圖</a:t>
            </a:r>
            <a:r>
              <a:rPr kumimoji="1" lang="en-US" altLang="zh-TW" sz="2400" b="0" dirty="0">
                <a:solidFill>
                  <a:schemeClr val="tx1"/>
                </a:solidFill>
                <a:latin typeface="Times New Roman" pitchFamily="18" charset="0"/>
                <a:ea typeface="標楷體" pitchFamily="65" charset="-120"/>
              </a:rPr>
              <a:t>4-9(e</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所示</a:t>
            </a:r>
            <a:r>
              <a:rPr kumimoji="1" lang="zh-TW" altLang="en-US" sz="2400" b="0" dirty="0">
                <a:solidFill>
                  <a:schemeClr val="tx1"/>
                </a:solidFill>
                <a:latin typeface="Times New Roman" pitchFamily="18" charset="0"/>
                <a:ea typeface="標楷體" pitchFamily="65" charset="-120"/>
              </a:rPr>
              <a:t>。</a:t>
            </a:r>
          </a:p>
          <a:p>
            <a:pPr marL="0" indent="0">
              <a:lnSpc>
                <a:spcPct val="100000"/>
              </a:lnSpc>
              <a:buNone/>
            </a:pPr>
            <a:r>
              <a:rPr kumimoji="1" lang="en-US" altLang="zh-TW" sz="2400" b="0" dirty="0">
                <a:solidFill>
                  <a:schemeClr val="tx1"/>
                </a:solidFill>
                <a:latin typeface="Times New Roman" pitchFamily="18" charset="0"/>
                <a:ea typeface="標楷體" pitchFamily="65" charset="-120"/>
              </a:rPr>
              <a:t>6. </a:t>
            </a:r>
            <a:r>
              <a:rPr kumimoji="1" lang="zh-TW" altLang="en-US" sz="2400" b="0" dirty="0">
                <a:solidFill>
                  <a:schemeClr val="tx1"/>
                </a:solidFill>
                <a:latin typeface="Times New Roman" pitchFamily="18" charset="0"/>
                <a:ea typeface="標楷體" pitchFamily="65" charset="-120"/>
              </a:rPr>
              <a:t>最後剩下</a:t>
            </a:r>
            <a:r>
              <a:rPr kumimoji="1" lang="en-US" altLang="zh-TW" sz="2400" b="0" dirty="0" smtClean="0">
                <a:solidFill>
                  <a:schemeClr val="tx1"/>
                </a:solidFill>
                <a:latin typeface="Times New Roman" pitchFamily="18" charset="0"/>
                <a:ea typeface="標楷體" pitchFamily="65" charset="-120"/>
              </a:rPr>
              <a:t>R</a:t>
            </a:r>
            <a:r>
              <a:rPr kumimoji="1" lang="zh-TW" altLang="en-US" sz="2400" b="0" dirty="0" smtClean="0">
                <a:solidFill>
                  <a:schemeClr val="tx1"/>
                </a:solidFill>
                <a:latin typeface="Times New Roman" pitchFamily="18" charset="0"/>
                <a:ea typeface="標楷體" pitchFamily="65" charset="-120"/>
              </a:rPr>
              <a:t>和</a:t>
            </a:r>
            <a:r>
              <a:rPr kumimoji="1" lang="en-US" altLang="zh-TW" sz="2400" b="0" dirty="0" smtClean="0">
                <a:solidFill>
                  <a:schemeClr val="tx1"/>
                </a:solidFill>
                <a:latin typeface="Times New Roman" pitchFamily="18" charset="0"/>
                <a:ea typeface="標楷體" pitchFamily="65" charset="-120"/>
              </a:rPr>
              <a:t>S</a:t>
            </a:r>
            <a:r>
              <a:rPr kumimoji="1" lang="zh-TW" altLang="en-US" sz="2400" b="0" dirty="0" smtClean="0">
                <a:solidFill>
                  <a:schemeClr val="tx1"/>
                </a:solidFill>
                <a:latin typeface="Times New Roman" pitchFamily="18" charset="0"/>
                <a:ea typeface="標楷體" pitchFamily="65" charset="-120"/>
              </a:rPr>
              <a:t>兩</a:t>
            </a:r>
            <a:r>
              <a:rPr kumimoji="1" lang="zh-TW" altLang="en-US" sz="2400" b="0" dirty="0">
                <a:solidFill>
                  <a:schemeClr val="tx1"/>
                </a:solidFill>
                <a:latin typeface="Times New Roman" pitchFamily="18" charset="0"/>
                <a:ea typeface="標楷體" pitchFamily="65" charset="-120"/>
              </a:rPr>
              <a:t>群，合併成新的群</a:t>
            </a:r>
            <a:r>
              <a:rPr kumimoji="1" lang="en-US" altLang="zh-TW" sz="2400" b="0" dirty="0">
                <a:solidFill>
                  <a:schemeClr val="tx1"/>
                </a:solidFill>
                <a:latin typeface="Times New Roman" pitchFamily="18" charset="0"/>
                <a:ea typeface="標楷體" pitchFamily="65" charset="-120"/>
              </a:rPr>
              <a:t>T</a:t>
            </a:r>
            <a:r>
              <a:rPr kumimoji="1" lang="zh-TW" altLang="en-US" sz="2400" b="0" dirty="0">
                <a:solidFill>
                  <a:schemeClr val="tx1"/>
                </a:solidFill>
                <a:latin typeface="Times New Roman" pitchFamily="18" charset="0"/>
                <a:ea typeface="標楷體" pitchFamily="65" charset="-120"/>
              </a:rPr>
              <a:t>，如圖</a:t>
            </a:r>
            <a:r>
              <a:rPr kumimoji="1" lang="en-US" altLang="zh-TW" sz="2400" b="0" dirty="0">
                <a:solidFill>
                  <a:schemeClr val="tx1"/>
                </a:solidFill>
                <a:latin typeface="Times New Roman" pitchFamily="18" charset="0"/>
                <a:ea typeface="標楷體" pitchFamily="65" charset="-120"/>
              </a:rPr>
              <a:t>4-9(f</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所示</a:t>
            </a:r>
            <a:r>
              <a:rPr kumimoji="1" lang="zh-TW" altLang="en-US" sz="2400" b="0" dirty="0">
                <a:solidFill>
                  <a:schemeClr val="tx1"/>
                </a:solidFill>
                <a:latin typeface="Times New Roman" pitchFamily="18" charset="0"/>
                <a:ea typeface="標楷體" pitchFamily="65" charset="-120"/>
              </a:rPr>
              <a:t>。</a:t>
            </a:r>
          </a:p>
        </p:txBody>
      </p:sp>
    </p:spTree>
    <p:extLst>
      <p:ext uri="{BB962C8B-B14F-4D97-AF65-F5344CB8AC3E}">
        <p14:creationId xmlns:p14="http://schemas.microsoft.com/office/powerpoint/2010/main" val="2669863244"/>
      </p:ext>
    </p:extLst>
  </p:cSld>
  <p:clrMapOvr>
    <a:masterClrMapping/>
  </p:clrMapOvr>
  <p:transition advClick="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lnSpc>
                <a:spcPct val="100000"/>
              </a:lnSpc>
              <a:buNone/>
            </a:pPr>
            <a:r>
              <a:rPr kumimoji="1" lang="en-US" altLang="zh-TW" sz="2400" b="0" dirty="0">
                <a:solidFill>
                  <a:schemeClr val="tx1"/>
                </a:solidFill>
                <a:latin typeface="Times New Roman" pitchFamily="18" charset="0"/>
                <a:ea typeface="標楷體" pitchFamily="65" charset="-120"/>
              </a:rPr>
              <a:t>	</a:t>
            </a:r>
            <a:r>
              <a:rPr kumimoji="1" lang="zh-TW" altLang="en-US" sz="2400" b="0" dirty="0" smtClean="0">
                <a:solidFill>
                  <a:schemeClr val="tx1"/>
                </a:solidFill>
                <a:latin typeface="Times New Roman" pitchFamily="18" charset="0"/>
                <a:ea typeface="標楷體" pitchFamily="65" charset="-120"/>
              </a:rPr>
              <a:t>有</a:t>
            </a:r>
            <a:r>
              <a:rPr kumimoji="1" lang="zh-TW" altLang="en-US" sz="2400" b="0" dirty="0">
                <a:solidFill>
                  <a:schemeClr val="tx1"/>
                </a:solidFill>
                <a:latin typeface="Times New Roman" pitchFamily="18" charset="0"/>
                <a:ea typeface="標楷體" pitchFamily="65" charset="-120"/>
              </a:rPr>
              <a:t>許多計算距離的方法，以下介紹幾種 計算</a:t>
            </a:r>
            <a:r>
              <a:rPr kumimoji="1" lang="zh-TW" altLang="en-US" sz="2400" b="0" dirty="0" smtClean="0">
                <a:solidFill>
                  <a:schemeClr val="tx1"/>
                </a:solidFill>
                <a:latin typeface="Times New Roman" pitchFamily="18" charset="0"/>
                <a:ea typeface="標楷體" pitchFamily="65" charset="-120"/>
              </a:rPr>
              <a:t>兩點</a:t>
            </a:r>
            <a:r>
              <a:rPr kumimoji="1" lang="en-US" altLang="zh-TW" sz="2400" b="0" dirty="0" smtClean="0">
                <a:solidFill>
                  <a:schemeClr val="tx1"/>
                </a:solidFill>
                <a:latin typeface="Times New Roman" pitchFamily="18" charset="0"/>
                <a:ea typeface="標楷體" pitchFamily="65" charset="-120"/>
              </a:rPr>
              <a:t>X</a:t>
            </a:r>
            <a:r>
              <a:rPr kumimoji="1" lang="zh-TW" altLang="en-US" sz="2400" b="0" dirty="0" smtClean="0">
                <a:solidFill>
                  <a:schemeClr val="tx1"/>
                </a:solidFill>
                <a:latin typeface="Times New Roman" pitchFamily="18" charset="0"/>
                <a:ea typeface="標楷體" pitchFamily="65" charset="-120"/>
              </a:rPr>
              <a:t>和</a:t>
            </a:r>
            <a:r>
              <a:rPr kumimoji="1" lang="en-US" altLang="zh-TW" sz="2400" b="0" dirty="0" smtClean="0">
                <a:solidFill>
                  <a:schemeClr val="tx1"/>
                </a:solidFill>
                <a:latin typeface="Times New Roman" pitchFamily="18" charset="0"/>
                <a:ea typeface="標楷體" pitchFamily="65" charset="-120"/>
              </a:rPr>
              <a:t>Y</a:t>
            </a:r>
            <a:r>
              <a:rPr kumimoji="1" lang="zh-TW" altLang="en-US" sz="2400" b="0" dirty="0" smtClean="0">
                <a:solidFill>
                  <a:schemeClr val="tx1"/>
                </a:solidFill>
                <a:latin typeface="Times New Roman" pitchFamily="18" charset="0"/>
                <a:ea typeface="標楷體" pitchFamily="65" charset="-120"/>
              </a:rPr>
              <a:t>間</a:t>
            </a:r>
            <a:r>
              <a:rPr kumimoji="1" lang="zh-TW" altLang="en-US" sz="2400" b="0" dirty="0">
                <a:solidFill>
                  <a:schemeClr val="tx1"/>
                </a:solidFill>
                <a:latin typeface="Times New Roman" pitchFamily="18" charset="0"/>
                <a:ea typeface="標楷體" pitchFamily="65" charset="-120"/>
              </a:rPr>
              <a:t>的</a:t>
            </a:r>
            <a:r>
              <a:rPr kumimoji="1" lang="zh-TW" altLang="en-US" sz="2400" b="0" dirty="0" smtClean="0">
                <a:solidFill>
                  <a:schemeClr val="tx1"/>
                </a:solidFill>
                <a:latin typeface="Times New Roman" pitchFamily="18" charset="0"/>
                <a:ea typeface="標楷體" pitchFamily="65" charset="-120"/>
              </a:rPr>
              <a:t>距離</a:t>
            </a:r>
            <a:r>
              <a:rPr kumimoji="1" lang="en-US" altLang="zh-TW" sz="2400" b="0" dirty="0" smtClean="0">
                <a:solidFill>
                  <a:schemeClr val="tx1"/>
                </a:solidFill>
                <a:latin typeface="Times New Roman" pitchFamily="18" charset="0"/>
                <a:ea typeface="標楷體" pitchFamily="65" charset="-120"/>
              </a:rPr>
              <a:t>D(X</a:t>
            </a:r>
            <a:r>
              <a:rPr kumimoji="1" lang="en-US" altLang="zh-TW" sz="2400" b="0" dirty="0">
                <a:solidFill>
                  <a:schemeClr val="tx1"/>
                </a:solidFill>
                <a:latin typeface="Times New Roman" pitchFamily="18" charset="0"/>
                <a:ea typeface="標楷體" pitchFamily="65" charset="-120"/>
              </a:rPr>
              <a:t>, Y</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方法</a:t>
            </a:r>
            <a:r>
              <a:rPr kumimoji="1" lang="zh-TW" altLang="en-US" sz="2400" b="0" dirty="0">
                <a:solidFill>
                  <a:schemeClr val="tx1"/>
                </a:solidFill>
                <a:latin typeface="Times New Roman" pitchFamily="18" charset="0"/>
                <a:ea typeface="標楷體" pitchFamily="65" charset="-120"/>
              </a:rPr>
              <a:t>： </a:t>
            </a:r>
            <a:endParaRPr kumimoji="1" lang="en-US" altLang="zh-TW" sz="2400" b="0" dirty="0" smtClean="0">
              <a:solidFill>
                <a:schemeClr val="tx1"/>
              </a:solidFill>
              <a:latin typeface="Times New Roman" pitchFamily="18" charset="0"/>
              <a:ea typeface="標楷體" pitchFamily="65" charset="-120"/>
            </a:endParaRPr>
          </a:p>
          <a:p>
            <a:pPr marL="0" indent="0">
              <a:lnSpc>
                <a:spcPct val="100000"/>
              </a:lnSpc>
              <a:buNone/>
            </a:pPr>
            <a:endParaRPr kumimoji="1" lang="en-US" altLang="zh-TW" sz="2400" b="0" dirty="0" smtClean="0">
              <a:solidFill>
                <a:schemeClr val="tx1"/>
              </a:solidFill>
              <a:latin typeface="Times New Roman" pitchFamily="18" charset="0"/>
              <a:ea typeface="標楷體" pitchFamily="65" charset="-120"/>
            </a:endParaRPr>
          </a:p>
          <a:p>
            <a:pPr marL="457200" indent="-457200">
              <a:lnSpc>
                <a:spcPct val="100000"/>
              </a:lnSpc>
              <a:buAutoNum type="arabicPeriod"/>
            </a:pPr>
            <a:r>
              <a:rPr kumimoji="1" lang="zh-TW" altLang="en-US" sz="2400" b="0" dirty="0" smtClean="0">
                <a:solidFill>
                  <a:schemeClr val="tx1"/>
                </a:solidFill>
                <a:latin typeface="Times New Roman" pitchFamily="18" charset="0"/>
                <a:ea typeface="標楷體" pitchFamily="65" charset="-120"/>
              </a:rPr>
              <a:t>歐</a:t>
            </a:r>
            <a:r>
              <a:rPr kumimoji="1" lang="zh-TW" altLang="en-US" sz="2400" b="0" dirty="0">
                <a:solidFill>
                  <a:schemeClr val="tx1"/>
                </a:solidFill>
                <a:latin typeface="Times New Roman" pitchFamily="18" charset="0"/>
                <a:ea typeface="標楷體" pitchFamily="65" charset="-120"/>
              </a:rPr>
              <a:t>幾里得距離： </a:t>
            </a:r>
            <a:endParaRPr kumimoji="1" lang="en-US" altLang="zh-TW" sz="2400" b="0" dirty="0" smtClean="0">
              <a:solidFill>
                <a:schemeClr val="tx1"/>
              </a:solidFill>
              <a:latin typeface="Times New Roman" pitchFamily="18" charset="0"/>
              <a:ea typeface="標楷體" pitchFamily="65" charset="-120"/>
            </a:endParaRPr>
          </a:p>
          <a:p>
            <a:pPr marL="0" indent="0">
              <a:lnSpc>
                <a:spcPct val="100000"/>
              </a:lnSpc>
              <a:buNone/>
            </a:pPr>
            <a:r>
              <a:rPr kumimoji="1" lang="zh-TW" altLang="en-US" sz="2400" b="0" dirty="0" smtClean="0">
                <a:solidFill>
                  <a:schemeClr val="tx1"/>
                </a:solidFill>
                <a:latin typeface="Times New Roman" pitchFamily="18" charset="0"/>
                <a:ea typeface="標楷體" pitchFamily="65" charset="-120"/>
              </a:rPr>
              <a:t>空間</a:t>
            </a:r>
            <a:r>
              <a:rPr kumimoji="1" lang="zh-TW" altLang="en-US" sz="2400" b="0" dirty="0">
                <a:solidFill>
                  <a:schemeClr val="tx1"/>
                </a:solidFill>
                <a:latin typeface="Times New Roman" pitchFamily="18" charset="0"/>
                <a:ea typeface="標楷體" pitchFamily="65" charset="-120"/>
              </a:rPr>
              <a:t>中兩點的直線</a:t>
            </a:r>
            <a:r>
              <a:rPr kumimoji="1" lang="zh-TW" altLang="en-US" sz="2400" b="0" dirty="0" smtClean="0">
                <a:solidFill>
                  <a:schemeClr val="tx1"/>
                </a:solidFill>
                <a:latin typeface="Times New Roman" pitchFamily="18" charset="0"/>
                <a:ea typeface="標楷體" pitchFamily="65" charset="-120"/>
              </a:rPr>
              <a:t>距離。</a:t>
            </a:r>
            <a:endParaRPr kumimoji="1" lang="en-US" altLang="zh-TW" sz="2400" b="0" dirty="0" smtClean="0">
              <a:solidFill>
                <a:schemeClr val="tx1"/>
              </a:solidFill>
              <a:latin typeface="Times New Roman" pitchFamily="18" charset="0"/>
              <a:ea typeface="標楷體" pitchFamily="65" charset="-120"/>
            </a:endParaRPr>
          </a:p>
          <a:p>
            <a:pPr marL="0" indent="0">
              <a:buNone/>
            </a:pPr>
            <a:endParaRPr kumimoji="1" lang="zh-TW" altLang="en-US" sz="2400" b="0" dirty="0">
              <a:solidFill>
                <a:schemeClr val="tx1"/>
              </a:solidFill>
              <a:latin typeface="Times New Roman" pitchFamily="18" charset="0"/>
              <a:ea typeface="標楷體" pitchFamily="65" charset="-12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005" y="3637347"/>
            <a:ext cx="8280000" cy="674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803269"/>
      </p:ext>
    </p:extLst>
  </p:cSld>
  <p:clrMapOvr>
    <a:masterClrMapping/>
  </p:clrMapOvr>
  <p:transition advClick="0">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7100" y="2153851"/>
            <a:ext cx="4229100" cy="302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4894695"/>
      </p:ext>
    </p:extLst>
  </p:cSld>
  <p:clrMapOvr>
    <a:masterClrMapping/>
  </p:clrMapOvr>
  <p:transition advClick="0">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4-5</a:t>
            </a:r>
            <a:r>
              <a:rPr lang="zh-TW" altLang="en-US" dirty="0" smtClean="0"/>
              <a:t>　</a:t>
            </a:r>
            <a:r>
              <a:rPr lang="zh-TW" altLang="en-US" dirty="0"/>
              <a:t>關聯規則學習</a:t>
            </a:r>
          </a:p>
        </p:txBody>
      </p:sp>
      <p:sp>
        <p:nvSpPr>
          <p:cNvPr id="2" name="內容版面配置區 1"/>
          <p:cNvSpPr>
            <a:spLocks noGrp="1"/>
          </p:cNvSpPr>
          <p:nvPr>
            <p:ph idx="1"/>
          </p:nvPr>
        </p:nvSpPr>
        <p:spPr>
          <a:xfrm>
            <a:off x="88900" y="1341438"/>
            <a:ext cx="8420100" cy="5040312"/>
          </a:xfrm>
        </p:spPr>
        <p:txBody>
          <a:bodyPr/>
          <a:lstStyle/>
          <a:p>
            <a:pPr marL="0" indent="0">
              <a:lnSpc>
                <a:spcPct val="100000"/>
              </a:lnSpc>
              <a:spcBef>
                <a:spcPts val="600"/>
              </a:spcBef>
              <a:buNone/>
            </a:pPr>
            <a:r>
              <a:rPr kumimoji="1" lang="en-US" altLang="zh-TW" sz="2400" b="0" dirty="0" smtClean="0">
                <a:solidFill>
                  <a:schemeClr val="tx1"/>
                </a:solidFill>
                <a:latin typeface="Times New Roman" pitchFamily="18" charset="0"/>
                <a:ea typeface="標楷體" pitchFamily="65" charset="-120"/>
              </a:rPr>
              <a:t>		</a:t>
            </a:r>
            <a:r>
              <a:rPr kumimoji="1" lang="zh-TW" altLang="en-US" sz="2400" b="0" dirty="0" smtClean="0">
                <a:solidFill>
                  <a:schemeClr val="tx1"/>
                </a:solidFill>
                <a:latin typeface="Times New Roman" pitchFamily="18" charset="0"/>
                <a:ea typeface="標楷體" pitchFamily="65" charset="-120"/>
              </a:rPr>
              <a:t>關聯</a:t>
            </a:r>
            <a:r>
              <a:rPr kumimoji="1" lang="zh-TW" altLang="en-US" sz="2400" b="0" dirty="0">
                <a:solidFill>
                  <a:schemeClr val="tx1"/>
                </a:solidFill>
                <a:latin typeface="Times New Roman" pitchFamily="18" charset="0"/>
                <a:ea typeface="標楷體" pitchFamily="65" charset="-120"/>
              </a:rPr>
              <a:t>規則學習主要是依據資料找出頻繁出現的項目組合，因為常用在商品資料上，</a:t>
            </a:r>
            <a:r>
              <a:rPr kumimoji="1" lang="zh-TW" altLang="en-US" sz="2400" b="0" dirty="0" smtClean="0">
                <a:solidFill>
                  <a:schemeClr val="tx1"/>
                </a:solidFill>
                <a:latin typeface="Times New Roman" pitchFamily="18" charset="0"/>
                <a:ea typeface="標楷體" pitchFamily="65" charset="-120"/>
              </a:rPr>
              <a:t>所以</a:t>
            </a:r>
            <a:r>
              <a:rPr kumimoji="1" lang="zh-TW" altLang="en-US" sz="2400" b="0" dirty="0">
                <a:solidFill>
                  <a:schemeClr val="tx1"/>
                </a:solidFill>
                <a:latin typeface="Times New Roman" pitchFamily="18" charset="0"/>
                <a:ea typeface="標楷體" pitchFamily="65" charset="-120"/>
              </a:rPr>
              <a:t>也被稱為購物籃分析</a:t>
            </a:r>
            <a:r>
              <a:rPr kumimoji="1" lang="en-US" altLang="zh-TW" sz="2400" b="0" dirty="0">
                <a:solidFill>
                  <a:schemeClr val="tx1"/>
                </a:solidFill>
                <a:latin typeface="Times New Roman" pitchFamily="18" charset="0"/>
                <a:ea typeface="標楷體" pitchFamily="65" charset="-120"/>
              </a:rPr>
              <a:t>(Basket Data Analysis)</a:t>
            </a:r>
            <a:r>
              <a:rPr kumimoji="1" lang="zh-TW" altLang="en-US" sz="2400" b="0" dirty="0">
                <a:solidFill>
                  <a:schemeClr val="tx1"/>
                </a:solidFill>
                <a:latin typeface="Times New Roman" pitchFamily="18" charset="0"/>
                <a:ea typeface="標楷體" pitchFamily="65" charset="-120"/>
              </a:rPr>
              <a:t>。；經過研究分析</a:t>
            </a:r>
            <a:r>
              <a:rPr kumimoji="1" lang="zh-TW" altLang="en-US" sz="2400" b="0" dirty="0" smtClean="0">
                <a:solidFill>
                  <a:schemeClr val="tx1"/>
                </a:solidFill>
                <a:latin typeface="Times New Roman" pitchFamily="18" charset="0"/>
                <a:ea typeface="標楷體" pitchFamily="65" charset="-120"/>
              </a:rPr>
              <a:t>發現</a:t>
            </a:r>
            <a:r>
              <a:rPr kumimoji="1" lang="zh-TW" altLang="en-US" sz="2400" b="0" dirty="0">
                <a:solidFill>
                  <a:schemeClr val="tx1"/>
                </a:solidFill>
                <a:latin typeface="Times New Roman" pitchFamily="18" charset="0"/>
                <a:ea typeface="標楷體" pitchFamily="65" charset="-120"/>
              </a:rPr>
              <a:t>，在星期五的晚上，年輕的爸爸常被太太要求下班後去超級市場買小嬰兒的尿布回家</a:t>
            </a:r>
            <a:r>
              <a:rPr kumimoji="1" lang="zh-TW" altLang="en-US" sz="2400" b="0" dirty="0" smtClean="0">
                <a:solidFill>
                  <a:schemeClr val="tx1"/>
                </a:solidFill>
                <a:latin typeface="Times New Roman" pitchFamily="18" charset="0"/>
                <a:ea typeface="標楷體" pitchFamily="65" charset="-120"/>
              </a:rPr>
              <a:t>，而</a:t>
            </a:r>
            <a:r>
              <a:rPr kumimoji="1" lang="zh-TW" altLang="en-US" sz="2400" b="0" dirty="0">
                <a:solidFill>
                  <a:schemeClr val="tx1"/>
                </a:solidFill>
                <a:latin typeface="Times New Roman" pitchFamily="18" charset="0"/>
                <a:ea typeface="標楷體" pitchFamily="65" charset="-120"/>
              </a:rPr>
              <a:t>美國週末的娛樂最常在家裡觀看球賽，所以爸爸在買尿布的時候就一起買啤酒，故</a:t>
            </a:r>
            <a:r>
              <a:rPr kumimoji="1" lang="zh-TW" altLang="en-US" sz="2400" b="0" dirty="0" smtClean="0">
                <a:solidFill>
                  <a:schemeClr val="tx1"/>
                </a:solidFill>
                <a:latin typeface="Times New Roman" pitchFamily="18" charset="0"/>
                <a:ea typeface="標楷體" pitchFamily="65" charset="-120"/>
              </a:rPr>
              <a:t>購買尿布</a:t>
            </a:r>
            <a:r>
              <a:rPr kumimoji="1" lang="zh-TW" altLang="en-US" sz="2400" b="0" dirty="0">
                <a:solidFill>
                  <a:schemeClr val="tx1"/>
                </a:solidFill>
                <a:latin typeface="Times New Roman" pitchFamily="18" charset="0"/>
                <a:ea typeface="標楷體" pitchFamily="65" charset="-120"/>
              </a:rPr>
              <a:t>的人有</a:t>
            </a:r>
            <a:r>
              <a:rPr kumimoji="1" lang="en-US" altLang="zh-TW" sz="2400" b="0" dirty="0">
                <a:solidFill>
                  <a:schemeClr val="tx1"/>
                </a:solidFill>
                <a:latin typeface="Times New Roman" pitchFamily="18" charset="0"/>
                <a:ea typeface="標楷體" pitchFamily="65" charset="-120"/>
              </a:rPr>
              <a:t>70</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購買</a:t>
            </a:r>
            <a:r>
              <a:rPr kumimoji="1" lang="zh-TW" altLang="en-US" sz="2400" b="0" dirty="0">
                <a:solidFill>
                  <a:schemeClr val="tx1"/>
                </a:solidFill>
                <a:latin typeface="Times New Roman" pitchFamily="18" charset="0"/>
                <a:ea typeface="標楷體" pitchFamily="65" charset="-120"/>
              </a:rPr>
              <a:t>啤酒，這個關聯則不易理解。</a:t>
            </a:r>
          </a:p>
        </p:txBody>
      </p:sp>
    </p:spTree>
    <p:extLst>
      <p:ext uri="{BB962C8B-B14F-4D97-AF65-F5344CB8AC3E}">
        <p14:creationId xmlns:p14="http://schemas.microsoft.com/office/powerpoint/2010/main" val="2824294658"/>
      </p:ext>
    </p:extLst>
  </p:cSld>
  <p:clrMapOvr>
    <a:masterClrMapping/>
  </p:clrMapOvr>
  <p:transition advClick="0">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lnSpc>
                <a:spcPct val="100000"/>
              </a:lnSpc>
              <a:buNone/>
            </a:pPr>
            <a:r>
              <a:rPr kumimoji="1" lang="en-US" altLang="zh-TW" sz="2400" b="0" dirty="0" smtClean="0">
                <a:solidFill>
                  <a:schemeClr val="tx1"/>
                </a:solidFill>
                <a:latin typeface="Times New Roman" pitchFamily="18" charset="0"/>
                <a:ea typeface="標楷體" pitchFamily="65" charset="-120"/>
              </a:rPr>
              <a:t>	</a:t>
            </a:r>
            <a:r>
              <a:rPr kumimoji="1" lang="zh-TW" altLang="en-US" sz="2400" b="0" dirty="0" smtClean="0">
                <a:solidFill>
                  <a:schemeClr val="tx1"/>
                </a:solidFill>
                <a:latin typeface="Times New Roman" pitchFamily="18" charset="0"/>
                <a:ea typeface="標楷體" pitchFamily="65" charset="-120"/>
              </a:rPr>
              <a:t>因此</a:t>
            </a:r>
            <a:r>
              <a:rPr kumimoji="1" lang="zh-TW" altLang="en-US" sz="2400" b="0" dirty="0">
                <a:solidFill>
                  <a:schemeClr val="tx1"/>
                </a:solidFill>
                <a:latin typeface="Times New Roman" pitchFamily="18" charset="0"/>
                <a:ea typeface="標楷體" pitchFamily="65" charset="-120"/>
              </a:rPr>
              <a:t>，超級市場知道這些產品的</a:t>
            </a:r>
            <a:r>
              <a:rPr kumimoji="1" lang="zh-TW" altLang="en-US" sz="2400" b="0" dirty="0" smtClean="0">
                <a:solidFill>
                  <a:schemeClr val="tx1"/>
                </a:solidFill>
                <a:latin typeface="Times New Roman" pitchFamily="18" charset="0"/>
                <a:ea typeface="標楷體" pitchFamily="65" charset="-120"/>
              </a:rPr>
              <a:t>相關性</a:t>
            </a:r>
            <a:r>
              <a:rPr kumimoji="1" lang="zh-TW" altLang="en-US" sz="2400" b="0" dirty="0">
                <a:solidFill>
                  <a:schemeClr val="tx1"/>
                </a:solidFill>
                <a:latin typeface="Times New Roman" pitchFamily="18" charset="0"/>
                <a:ea typeface="標楷體" pitchFamily="65" charset="-120"/>
              </a:rPr>
              <a:t>後就可以做一些行銷的策略，如將尿布和啤酒搭配一起促銷，或者將尿布和啤酒擺在</a:t>
            </a:r>
            <a:r>
              <a:rPr kumimoji="1" lang="zh-TW" altLang="en-US" sz="2400" b="0" dirty="0" smtClean="0">
                <a:solidFill>
                  <a:schemeClr val="tx1"/>
                </a:solidFill>
                <a:latin typeface="Times New Roman" pitchFamily="18" charset="0"/>
                <a:ea typeface="標楷體" pitchFamily="65" charset="-120"/>
              </a:rPr>
              <a:t>相近</a:t>
            </a:r>
            <a:r>
              <a:rPr kumimoji="1" lang="zh-TW" altLang="en-US" sz="2400" b="0" dirty="0">
                <a:solidFill>
                  <a:schemeClr val="tx1"/>
                </a:solidFill>
                <a:latin typeface="Times New Roman" pitchFamily="18" charset="0"/>
                <a:ea typeface="標楷體" pitchFamily="65" charset="-120"/>
              </a:rPr>
              <a:t>的地方，讓消費者可以更便利的購買。信賴度</a:t>
            </a:r>
            <a:r>
              <a:rPr kumimoji="1" lang="en-US" altLang="zh-TW" sz="2400" b="0" dirty="0">
                <a:solidFill>
                  <a:schemeClr val="tx1"/>
                </a:solidFill>
                <a:latin typeface="Times New Roman" pitchFamily="18" charset="0"/>
                <a:ea typeface="標楷體" pitchFamily="65" charset="-120"/>
              </a:rPr>
              <a:t>(Confidence</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是</a:t>
            </a:r>
            <a:r>
              <a:rPr kumimoji="1" lang="zh-TW" altLang="en-US" sz="2400" b="0" dirty="0">
                <a:solidFill>
                  <a:schemeClr val="tx1"/>
                </a:solidFill>
                <a:latin typeface="Times New Roman" pitchFamily="18" charset="0"/>
                <a:ea typeface="標楷體" pitchFamily="65" charset="-120"/>
              </a:rPr>
              <a:t>指兩個項目集之間的條件機率，也就是在</a:t>
            </a:r>
            <a:r>
              <a:rPr kumimoji="1" lang="en-US" altLang="zh-TW" sz="2400" b="0" dirty="0" smtClean="0">
                <a:solidFill>
                  <a:schemeClr val="tx1"/>
                </a:solidFill>
                <a:latin typeface="Times New Roman" pitchFamily="18" charset="0"/>
                <a:ea typeface="標楷體" pitchFamily="65" charset="-120"/>
              </a:rPr>
              <a:t>A</a:t>
            </a:r>
            <a:r>
              <a:rPr kumimoji="1" lang="zh-TW" altLang="en-US" sz="2400" b="0" dirty="0" smtClean="0">
                <a:solidFill>
                  <a:schemeClr val="tx1"/>
                </a:solidFill>
                <a:latin typeface="Times New Roman" pitchFamily="18" charset="0"/>
                <a:ea typeface="標楷體" pitchFamily="65" charset="-120"/>
              </a:rPr>
              <a:t>出現</a:t>
            </a:r>
            <a:r>
              <a:rPr kumimoji="1" lang="zh-TW" altLang="en-US" sz="2400" b="0" dirty="0">
                <a:solidFill>
                  <a:schemeClr val="tx1"/>
                </a:solidFill>
                <a:latin typeface="Times New Roman" pitchFamily="18" charset="0"/>
                <a:ea typeface="標楷體" pitchFamily="65" charset="-120"/>
              </a:rPr>
              <a:t>的情況下</a:t>
            </a:r>
            <a:r>
              <a:rPr kumimoji="1" lang="zh-TW" altLang="en-US" sz="2400" b="0" dirty="0" smtClean="0">
                <a:solidFill>
                  <a:schemeClr val="tx1"/>
                </a:solidFill>
                <a:latin typeface="Times New Roman" pitchFamily="18" charset="0"/>
                <a:ea typeface="標楷體" pitchFamily="65" charset="-120"/>
              </a:rPr>
              <a:t>，</a:t>
            </a:r>
            <a:r>
              <a:rPr kumimoji="1" lang="en-US" altLang="zh-TW" sz="2400" b="0" dirty="0" smtClean="0">
                <a:solidFill>
                  <a:schemeClr val="tx1"/>
                </a:solidFill>
                <a:latin typeface="Times New Roman" pitchFamily="18" charset="0"/>
                <a:ea typeface="標楷體" pitchFamily="65" charset="-120"/>
              </a:rPr>
              <a:t>B</a:t>
            </a:r>
            <a:r>
              <a:rPr kumimoji="1" lang="zh-TW" altLang="en-US" sz="2400" b="0" dirty="0" smtClean="0">
                <a:solidFill>
                  <a:schemeClr val="tx1"/>
                </a:solidFill>
                <a:latin typeface="Times New Roman" pitchFamily="18" charset="0"/>
                <a:ea typeface="標楷體" pitchFamily="65" charset="-120"/>
              </a:rPr>
              <a:t>出現</a:t>
            </a:r>
            <a:r>
              <a:rPr kumimoji="1" lang="zh-TW" altLang="en-US" sz="2400" b="0" dirty="0">
                <a:solidFill>
                  <a:schemeClr val="tx1"/>
                </a:solidFill>
                <a:latin typeface="Times New Roman" pitchFamily="18" charset="0"/>
                <a:ea typeface="標楷體" pitchFamily="65" charset="-120"/>
              </a:rPr>
              <a:t>的機率，以信賴度</a:t>
            </a:r>
            <a:r>
              <a:rPr kumimoji="1" lang="en-US" altLang="zh-TW" sz="2400" b="0" dirty="0">
                <a:solidFill>
                  <a:schemeClr val="tx1"/>
                </a:solidFill>
                <a:latin typeface="Times New Roman" pitchFamily="18" charset="0"/>
                <a:ea typeface="標楷體" pitchFamily="65" charset="-120"/>
              </a:rPr>
              <a:t>(A ⇒ B) = P(B | A</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表示</a:t>
            </a:r>
            <a:r>
              <a:rPr kumimoji="1" lang="zh-TW" altLang="en-US" sz="2400" b="0" dirty="0">
                <a:solidFill>
                  <a:schemeClr val="tx1"/>
                </a:solidFill>
                <a:latin typeface="Times New Roman" pitchFamily="18" charset="0"/>
                <a:ea typeface="標楷體" pitchFamily="65" charset="-120"/>
              </a:rPr>
              <a:t>，支持度</a:t>
            </a:r>
            <a:r>
              <a:rPr kumimoji="1" lang="en-US" altLang="zh-TW" sz="2400" b="0" dirty="0">
                <a:solidFill>
                  <a:schemeClr val="tx1"/>
                </a:solidFill>
                <a:latin typeface="Times New Roman" pitchFamily="18" charset="0"/>
                <a:ea typeface="標楷體" pitchFamily="65" charset="-120"/>
              </a:rPr>
              <a:t>(Support</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是</a:t>
            </a:r>
            <a:r>
              <a:rPr kumimoji="1" lang="zh-TW" altLang="en-US" sz="2400" b="0" dirty="0">
                <a:solidFill>
                  <a:schemeClr val="tx1"/>
                </a:solidFill>
                <a:latin typeface="Times New Roman" pitchFamily="18" charset="0"/>
                <a:ea typeface="標楷體" pitchFamily="65" charset="-120"/>
              </a:rPr>
              <a:t>指每筆交易中同時包含</a:t>
            </a:r>
            <a:r>
              <a:rPr kumimoji="1" lang="en-US" altLang="zh-TW" sz="2400" b="0" dirty="0" smtClean="0">
                <a:solidFill>
                  <a:schemeClr val="tx1"/>
                </a:solidFill>
                <a:latin typeface="Times New Roman" pitchFamily="18" charset="0"/>
                <a:ea typeface="標楷體" pitchFamily="65" charset="-120"/>
              </a:rPr>
              <a:t>A</a:t>
            </a:r>
            <a:r>
              <a:rPr kumimoji="1" lang="zh-TW" altLang="en-US" sz="2400" b="0" dirty="0" smtClean="0">
                <a:solidFill>
                  <a:schemeClr val="tx1"/>
                </a:solidFill>
                <a:latin typeface="Times New Roman" pitchFamily="18" charset="0"/>
                <a:ea typeface="標楷體" pitchFamily="65" charset="-120"/>
              </a:rPr>
              <a:t>與</a:t>
            </a:r>
            <a:r>
              <a:rPr kumimoji="1" lang="en-US" altLang="zh-TW" sz="2400" b="0" dirty="0" smtClean="0">
                <a:solidFill>
                  <a:schemeClr val="tx1"/>
                </a:solidFill>
                <a:latin typeface="Times New Roman" pitchFamily="18" charset="0"/>
                <a:ea typeface="標楷體" pitchFamily="65" charset="-120"/>
              </a:rPr>
              <a:t>B</a:t>
            </a:r>
            <a:r>
              <a:rPr kumimoji="1" lang="zh-TW" altLang="en-US" sz="2400" b="0" dirty="0" smtClean="0">
                <a:solidFill>
                  <a:schemeClr val="tx1"/>
                </a:solidFill>
                <a:latin typeface="Times New Roman" pitchFamily="18" charset="0"/>
                <a:ea typeface="標楷體" pitchFamily="65" charset="-120"/>
              </a:rPr>
              <a:t>的</a:t>
            </a:r>
            <a:r>
              <a:rPr kumimoji="1" lang="zh-TW" altLang="en-US" sz="2400" b="0" dirty="0">
                <a:solidFill>
                  <a:schemeClr val="tx1"/>
                </a:solidFill>
                <a:latin typeface="Times New Roman" pitchFamily="18" charset="0"/>
                <a:ea typeface="標楷體" pitchFamily="65" charset="-120"/>
              </a:rPr>
              <a:t>交集機率，以</a:t>
            </a:r>
            <a:r>
              <a:rPr kumimoji="1" lang="zh-TW" altLang="en-US" sz="2400" b="0" dirty="0" smtClean="0">
                <a:solidFill>
                  <a:schemeClr val="tx1"/>
                </a:solidFill>
                <a:latin typeface="Times New Roman" pitchFamily="18" charset="0"/>
                <a:ea typeface="標楷體" pitchFamily="65" charset="-120"/>
              </a:rPr>
              <a:t>支持度</a:t>
            </a:r>
            <a:r>
              <a:rPr kumimoji="1" lang="en-US" altLang="zh-TW" sz="2400" b="0" dirty="0" smtClean="0">
                <a:solidFill>
                  <a:schemeClr val="tx1"/>
                </a:solidFill>
                <a:latin typeface="Times New Roman" pitchFamily="18" charset="0"/>
                <a:ea typeface="標楷體" pitchFamily="65" charset="-120"/>
              </a:rPr>
              <a:t>(</a:t>
            </a:r>
            <a:r>
              <a:rPr kumimoji="1" lang="en-US" altLang="zh-TW" sz="2400" b="0" dirty="0">
                <a:solidFill>
                  <a:schemeClr val="tx1"/>
                </a:solidFill>
                <a:latin typeface="Times New Roman" pitchFamily="18" charset="0"/>
                <a:ea typeface="標楷體" pitchFamily="65" charset="-120"/>
              </a:rPr>
              <a:t>A ⇒ B) = P(A C</a:t>
            </a:r>
            <a:r>
              <a:rPr kumimoji="1" lang="en-US" altLang="zh-TW" sz="2400" b="0" dirty="0" smtClean="0">
                <a:solidFill>
                  <a:schemeClr val="tx1"/>
                </a:solidFill>
                <a:latin typeface="Times New Roman" pitchFamily="18" charset="0"/>
                <a:ea typeface="標楷體" pitchFamily="65" charset="-120"/>
              </a:rPr>
              <a:t> </a:t>
            </a:r>
            <a:r>
              <a:rPr kumimoji="1" lang="en-US" altLang="zh-TW" sz="2400" b="0" dirty="0">
                <a:solidFill>
                  <a:schemeClr val="tx1"/>
                </a:solidFill>
                <a:latin typeface="Times New Roman" pitchFamily="18" charset="0"/>
                <a:ea typeface="標楷體" pitchFamily="65" charset="-120"/>
              </a:rPr>
              <a:t>B</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表示</a:t>
            </a:r>
            <a:r>
              <a:rPr kumimoji="1" lang="zh-TW" altLang="en-US" sz="2400" b="0" dirty="0">
                <a:solidFill>
                  <a:schemeClr val="tx1"/>
                </a:solidFill>
                <a:latin typeface="Times New Roman" pitchFamily="18" charset="0"/>
                <a:ea typeface="標楷體" pitchFamily="65" charset="-120"/>
              </a:rPr>
              <a:t>。</a:t>
            </a:r>
            <a:endParaRPr kumimoji="1" lang="en-US" altLang="zh-TW" sz="2400" b="0" dirty="0" smtClean="0">
              <a:solidFill>
                <a:schemeClr val="tx1"/>
              </a:solidFill>
              <a:latin typeface="Times New Roman" pitchFamily="18" charset="0"/>
              <a:ea typeface="標楷體" pitchFamily="65" charset="-120"/>
            </a:endParaRPr>
          </a:p>
        </p:txBody>
      </p:sp>
    </p:spTree>
    <p:extLst>
      <p:ext uri="{BB962C8B-B14F-4D97-AF65-F5344CB8AC3E}">
        <p14:creationId xmlns:p14="http://schemas.microsoft.com/office/powerpoint/2010/main" val="2996840047"/>
      </p:ext>
    </p:extLst>
  </p:cSld>
  <p:clrMapOvr>
    <a:masterClrMapping/>
  </p:clrMapOvr>
  <p:transition advClick="0">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0" y="1341438"/>
            <a:ext cx="8521700" cy="5040312"/>
          </a:xfrm>
        </p:spPr>
        <p:txBody>
          <a:bodyPr/>
          <a:lstStyle/>
          <a:p>
            <a:pPr marL="0" indent="0">
              <a:lnSpc>
                <a:spcPct val="100000"/>
              </a:lnSpc>
              <a:buNone/>
            </a:pPr>
            <a:r>
              <a:rPr kumimoji="1" lang="en-US" altLang="zh-TW" sz="2400" b="0" dirty="0" smtClean="0">
                <a:solidFill>
                  <a:schemeClr val="tx1"/>
                </a:solidFill>
                <a:latin typeface="Times New Roman" pitchFamily="18" charset="0"/>
                <a:ea typeface="標楷體" pitchFamily="65" charset="-120"/>
              </a:rPr>
              <a:t>	</a:t>
            </a:r>
            <a:r>
              <a:rPr kumimoji="1" lang="zh-TW" altLang="en-US" sz="2400" b="0" dirty="0" smtClean="0">
                <a:solidFill>
                  <a:schemeClr val="tx1"/>
                </a:solidFill>
                <a:latin typeface="Times New Roman" pitchFamily="18" charset="0"/>
                <a:ea typeface="標楷體" pitchFamily="65" charset="-120"/>
              </a:rPr>
              <a:t>提升</a:t>
            </a:r>
            <a:r>
              <a:rPr kumimoji="1" lang="zh-TW" altLang="en-US" sz="2400" b="0" dirty="0">
                <a:solidFill>
                  <a:schemeClr val="tx1"/>
                </a:solidFill>
                <a:latin typeface="Times New Roman" pitchFamily="18" charset="0"/>
                <a:ea typeface="標楷體" pitchFamily="65" charset="-120"/>
              </a:rPr>
              <a:t>度</a:t>
            </a:r>
            <a:r>
              <a:rPr kumimoji="1" lang="en-US" altLang="zh-TW" sz="2400" b="0" dirty="0">
                <a:solidFill>
                  <a:schemeClr val="tx1"/>
                </a:solidFill>
                <a:latin typeface="Times New Roman" pitchFamily="18" charset="0"/>
                <a:ea typeface="標楷體" pitchFamily="65" charset="-120"/>
              </a:rPr>
              <a:t>(Lift)</a:t>
            </a:r>
            <a:r>
              <a:rPr kumimoji="1" lang="zh-TW" altLang="en-US" sz="2400" b="0" dirty="0">
                <a:solidFill>
                  <a:schemeClr val="tx1"/>
                </a:solidFill>
                <a:latin typeface="Times New Roman" pitchFamily="18" charset="0"/>
                <a:ea typeface="標楷體" pitchFamily="65" charset="-120"/>
              </a:rPr>
              <a:t>，一條關聯規則在預測結果時能比隨機發生的機會好多少，也就是這個規則比隨機猜測</a:t>
            </a:r>
            <a:r>
              <a:rPr kumimoji="1" lang="zh-TW" altLang="en-US" sz="2400" b="0" dirty="0" smtClean="0">
                <a:solidFill>
                  <a:schemeClr val="tx1"/>
                </a:solidFill>
                <a:latin typeface="Times New Roman" pitchFamily="18" charset="0"/>
                <a:ea typeface="標楷體" pitchFamily="65" charset="-120"/>
              </a:rPr>
              <a:t>的準確度</a:t>
            </a:r>
            <a:r>
              <a:rPr kumimoji="1" lang="zh-TW" altLang="en-US" sz="2400" b="0" dirty="0">
                <a:solidFill>
                  <a:schemeClr val="tx1"/>
                </a:solidFill>
                <a:latin typeface="Times New Roman" pitchFamily="18" charset="0"/>
                <a:ea typeface="標楷體" pitchFamily="65" charset="-120"/>
              </a:rPr>
              <a:t>提升量，以提升度</a:t>
            </a:r>
            <a:r>
              <a:rPr kumimoji="1" lang="en-US" altLang="zh-TW" sz="2400" b="0" dirty="0">
                <a:solidFill>
                  <a:schemeClr val="tx1"/>
                </a:solidFill>
                <a:latin typeface="Times New Roman" pitchFamily="18" charset="0"/>
                <a:ea typeface="標楷體" pitchFamily="65" charset="-120"/>
              </a:rPr>
              <a:t>(A ⇒ B) = P(B | A) </a:t>
            </a:r>
            <a:r>
              <a:rPr kumimoji="1" lang="zh-TW" altLang="en-US" sz="2400" b="0" dirty="0">
                <a:solidFill>
                  <a:schemeClr val="tx1"/>
                </a:solidFill>
                <a:latin typeface="Times New Roman" pitchFamily="18" charset="0"/>
                <a:ea typeface="標楷體" pitchFamily="65" charset="-120"/>
              </a:rPr>
              <a:t>／ </a:t>
            </a:r>
            <a:r>
              <a:rPr kumimoji="1" lang="en-US" altLang="zh-TW" sz="2400" b="0" dirty="0">
                <a:solidFill>
                  <a:schemeClr val="tx1"/>
                </a:solidFill>
                <a:latin typeface="Times New Roman" pitchFamily="18" charset="0"/>
                <a:ea typeface="標楷體" pitchFamily="65" charset="-120"/>
              </a:rPr>
              <a:t>P(B)= </a:t>
            </a:r>
            <a:r>
              <a:rPr kumimoji="1" lang="zh-TW" altLang="en-US" sz="2400" b="0" dirty="0">
                <a:solidFill>
                  <a:schemeClr val="tx1"/>
                </a:solidFill>
                <a:latin typeface="Times New Roman" pitchFamily="18" charset="0"/>
                <a:ea typeface="標楷體" pitchFamily="65" charset="-120"/>
              </a:rPr>
              <a:t>信賴度</a:t>
            </a:r>
            <a:r>
              <a:rPr kumimoji="1" lang="en-US" altLang="zh-TW" sz="2400" b="0" dirty="0">
                <a:solidFill>
                  <a:schemeClr val="tx1"/>
                </a:solidFill>
                <a:latin typeface="Times New Roman" pitchFamily="18" charset="0"/>
                <a:ea typeface="標楷體" pitchFamily="65" charset="-120"/>
              </a:rPr>
              <a:t>(A ⇒ B)/P(B</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表示</a:t>
            </a:r>
            <a:endParaRPr kumimoji="1" lang="en-US" altLang="zh-TW" sz="2400" b="0" dirty="0" smtClean="0">
              <a:solidFill>
                <a:schemeClr val="tx1"/>
              </a:solidFill>
              <a:latin typeface="Times New Roman" pitchFamily="18" charset="0"/>
              <a:ea typeface="標楷體" pitchFamily="65" charset="-120"/>
            </a:endParaRPr>
          </a:p>
          <a:p>
            <a:pPr marL="0" indent="0">
              <a:lnSpc>
                <a:spcPct val="100000"/>
              </a:lnSpc>
              <a:buNone/>
            </a:pPr>
            <a:r>
              <a:rPr kumimoji="1" lang="en-US" altLang="zh-TW" sz="2400" b="0" dirty="0" smtClean="0">
                <a:solidFill>
                  <a:schemeClr val="tx1"/>
                </a:solidFill>
                <a:latin typeface="Times New Roman" pitchFamily="18" charset="0"/>
                <a:ea typeface="標楷體" pitchFamily="65" charset="-120"/>
              </a:rPr>
              <a:t>	</a:t>
            </a:r>
            <a:r>
              <a:rPr kumimoji="1" lang="en-US" altLang="zh-TW" sz="2400" b="0" dirty="0">
                <a:solidFill>
                  <a:schemeClr val="tx1"/>
                </a:solidFill>
                <a:latin typeface="Times New Roman" pitchFamily="18" charset="0"/>
                <a:ea typeface="標楷體" pitchFamily="65" charset="-120"/>
              </a:rPr>
              <a:t>	</a:t>
            </a:r>
            <a:r>
              <a:rPr kumimoji="1" lang="zh-TW" altLang="en-US" sz="2400" b="0" dirty="0" smtClean="0">
                <a:solidFill>
                  <a:schemeClr val="tx1"/>
                </a:solidFill>
                <a:latin typeface="Times New Roman" pitchFamily="18" charset="0"/>
                <a:ea typeface="標楷體" pitchFamily="65" charset="-120"/>
              </a:rPr>
              <a:t>以下</a:t>
            </a:r>
            <a:r>
              <a:rPr kumimoji="1" lang="zh-TW" altLang="en-US" sz="2400" b="0" dirty="0">
                <a:solidFill>
                  <a:schemeClr val="tx1"/>
                </a:solidFill>
                <a:latin typeface="Times New Roman" pitchFamily="18" charset="0"/>
                <a:ea typeface="標楷體" pitchFamily="65" charset="-120"/>
              </a:rPr>
              <a:t>舉超級市場中顧客消費的紀錄來說明關聯規則學習，法。</a:t>
            </a:r>
            <a:r>
              <a:rPr kumimoji="1" lang="en-US" altLang="zh-TW" sz="2400" b="0" dirty="0" err="1" smtClean="0">
                <a:solidFill>
                  <a:schemeClr val="tx1"/>
                </a:solidFill>
                <a:latin typeface="Times New Roman" pitchFamily="18" charset="0"/>
                <a:ea typeface="標楷體" pitchFamily="65" charset="-120"/>
              </a:rPr>
              <a:t>Apriori</a:t>
            </a:r>
            <a:r>
              <a:rPr kumimoji="1" lang="zh-TW" altLang="en-US" sz="2400" b="0" dirty="0" smtClean="0">
                <a:solidFill>
                  <a:schemeClr val="tx1"/>
                </a:solidFill>
                <a:latin typeface="Times New Roman" pitchFamily="18" charset="0"/>
                <a:ea typeface="標楷體" pitchFamily="65" charset="-120"/>
              </a:rPr>
              <a:t>所</a:t>
            </a:r>
            <a:r>
              <a:rPr kumimoji="1" lang="zh-TW" altLang="en-US" sz="2400" b="0" dirty="0">
                <a:solidFill>
                  <a:schemeClr val="tx1"/>
                </a:solidFill>
                <a:latin typeface="Times New Roman" pitchFamily="18" charset="0"/>
                <a:ea typeface="標楷體" pitchFamily="65" charset="-120"/>
              </a:rPr>
              <a:t>採用的特性是：「若</a:t>
            </a:r>
            <a:r>
              <a:rPr kumimoji="1" lang="zh-TW" altLang="en-US" sz="2400" b="0" dirty="0" smtClean="0">
                <a:solidFill>
                  <a:schemeClr val="tx1"/>
                </a:solidFill>
                <a:latin typeface="Times New Roman" pitchFamily="18" charset="0"/>
                <a:ea typeface="標楷體" pitchFamily="65" charset="-120"/>
              </a:rPr>
              <a:t>一項目</a:t>
            </a:r>
            <a:r>
              <a:rPr kumimoji="1" lang="zh-TW" altLang="en-US" sz="2400" b="0" dirty="0">
                <a:solidFill>
                  <a:schemeClr val="tx1"/>
                </a:solidFill>
                <a:latin typeface="Times New Roman" pitchFamily="18" charset="0"/>
                <a:ea typeface="標楷體" pitchFamily="65" charset="-120"/>
              </a:rPr>
              <a:t>集是頻繁的，則它的所有非空子集合也必定是頻繁的。」也就是說：「如果有一個</a:t>
            </a:r>
            <a:r>
              <a:rPr kumimoji="1" lang="zh-TW" altLang="en-US" sz="2400" b="0" dirty="0" smtClean="0">
                <a:solidFill>
                  <a:schemeClr val="tx1"/>
                </a:solidFill>
                <a:latin typeface="Times New Roman" pitchFamily="18" charset="0"/>
                <a:ea typeface="標楷體" pitchFamily="65" charset="-120"/>
              </a:rPr>
              <a:t>集合</a:t>
            </a:r>
            <a:r>
              <a:rPr kumimoji="1" lang="zh-TW" altLang="en-US" sz="2400" b="0" dirty="0">
                <a:solidFill>
                  <a:schemeClr val="tx1"/>
                </a:solidFill>
                <a:latin typeface="Times New Roman" pitchFamily="18" charset="0"/>
                <a:ea typeface="標楷體" pitchFamily="65" charset="-120"/>
              </a:rPr>
              <a:t>不是頻繁的話，則它的母集合也一定不是頻繁的。</a:t>
            </a:r>
            <a:r>
              <a:rPr kumimoji="1" lang="zh-TW" altLang="en-US" sz="2400" b="0" dirty="0" smtClean="0">
                <a:solidFill>
                  <a:schemeClr val="tx1"/>
                </a:solidFill>
                <a:latin typeface="Times New Roman" pitchFamily="18" charset="0"/>
                <a:ea typeface="標楷體" pitchFamily="65" charset="-120"/>
              </a:rPr>
              <a:t>」</a:t>
            </a:r>
            <a:endParaRPr kumimoji="1" lang="zh-TW" altLang="en-US" sz="2400" b="0" dirty="0">
              <a:solidFill>
                <a:schemeClr val="tx1"/>
              </a:solidFill>
              <a:latin typeface="Times New Roman" pitchFamily="18" charset="0"/>
              <a:ea typeface="標楷體" pitchFamily="65" charset="-12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343" y="4013735"/>
            <a:ext cx="6655167" cy="24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2024152"/>
      </p:ext>
    </p:extLst>
  </p:cSld>
  <p:clrMapOvr>
    <a:masterClrMapping/>
  </p:clrMapOvr>
  <p:transition advClick="0">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179389" y="1341438"/>
            <a:ext cx="4517740" cy="5040312"/>
          </a:xfrm>
        </p:spPr>
        <p:txBody>
          <a:bodyPr/>
          <a:lstStyle/>
          <a:p>
            <a:pPr marL="0" indent="0">
              <a:lnSpc>
                <a:spcPct val="100000"/>
              </a:lnSpc>
              <a:buNone/>
            </a:pPr>
            <a:r>
              <a:rPr kumimoji="1" lang="en-US" altLang="zh-TW" sz="2400" b="0" dirty="0" smtClean="0">
                <a:solidFill>
                  <a:schemeClr val="tx1"/>
                </a:solidFill>
                <a:latin typeface="Times New Roman" pitchFamily="18" charset="0"/>
                <a:ea typeface="標楷體" pitchFamily="65" charset="-120"/>
              </a:rPr>
              <a:t>	</a:t>
            </a:r>
            <a:r>
              <a:rPr kumimoji="1" lang="zh-TW" altLang="en-US" sz="2400" b="0" dirty="0" smtClean="0">
                <a:solidFill>
                  <a:schemeClr val="tx1"/>
                </a:solidFill>
                <a:latin typeface="Times New Roman" pitchFamily="18" charset="0"/>
                <a:ea typeface="標楷體" pitchFamily="65" charset="-120"/>
              </a:rPr>
              <a:t>所以</a:t>
            </a:r>
            <a:r>
              <a:rPr kumimoji="1" lang="zh-TW" altLang="en-US" sz="2400" b="0" dirty="0">
                <a:solidFill>
                  <a:schemeClr val="tx1"/>
                </a:solidFill>
                <a:latin typeface="Times New Roman" pitchFamily="18" charset="0"/>
                <a:ea typeface="標楷體" pitchFamily="65" charset="-120"/>
              </a:rPr>
              <a:t>做法是從數量低的集合開始做起，當發現某個集合不是頻繁的，則他的母集合也不需要考慮，這樣可以大幅縮減計算的複雜度</a:t>
            </a:r>
            <a:r>
              <a:rPr kumimoji="1" lang="zh-TW" altLang="en-US" sz="2400" b="0" dirty="0" smtClean="0">
                <a:solidFill>
                  <a:schemeClr val="tx1"/>
                </a:solidFill>
                <a:latin typeface="Times New Roman" pitchFamily="18" charset="0"/>
                <a:ea typeface="標楷體" pitchFamily="65" charset="-120"/>
              </a:rPr>
              <a:t>。</a:t>
            </a:r>
            <a:endParaRPr kumimoji="1" lang="en-US" altLang="zh-TW" sz="2400" b="0" dirty="0" smtClean="0">
              <a:solidFill>
                <a:schemeClr val="tx1"/>
              </a:solidFill>
              <a:latin typeface="Times New Roman" pitchFamily="18" charset="0"/>
              <a:ea typeface="標楷體" pitchFamily="65" charset="-120"/>
            </a:endParaRPr>
          </a:p>
          <a:p>
            <a:pPr marL="0" indent="0">
              <a:lnSpc>
                <a:spcPct val="100000"/>
              </a:lnSpc>
              <a:buNone/>
            </a:pPr>
            <a:r>
              <a:rPr kumimoji="1" lang="en-US" altLang="zh-TW" sz="2400" b="0" dirty="0" smtClean="0">
                <a:solidFill>
                  <a:schemeClr val="tx1"/>
                </a:solidFill>
                <a:latin typeface="Times New Roman" pitchFamily="18" charset="0"/>
                <a:ea typeface="標楷體" pitchFamily="65" charset="-120"/>
              </a:rPr>
              <a:t>	</a:t>
            </a:r>
            <a:r>
              <a:rPr kumimoji="1" lang="zh-TW" altLang="en-US" sz="2400" b="0" dirty="0" smtClean="0">
                <a:solidFill>
                  <a:schemeClr val="tx1"/>
                </a:solidFill>
                <a:latin typeface="Times New Roman" pitchFamily="18" charset="0"/>
                <a:ea typeface="標楷體" pitchFamily="65" charset="-120"/>
              </a:rPr>
              <a:t>表</a:t>
            </a:r>
            <a:r>
              <a:rPr kumimoji="1" lang="en-US" altLang="zh-TW" sz="2400" b="0" dirty="0" smtClean="0">
                <a:solidFill>
                  <a:schemeClr val="tx1"/>
                </a:solidFill>
                <a:latin typeface="Times New Roman" pitchFamily="18" charset="0"/>
                <a:ea typeface="標楷體" pitchFamily="65" charset="-120"/>
              </a:rPr>
              <a:t>4-6</a:t>
            </a:r>
            <a:r>
              <a:rPr kumimoji="1" lang="zh-TW" altLang="en-US" sz="2400" b="0" dirty="0" smtClean="0">
                <a:solidFill>
                  <a:schemeClr val="tx1"/>
                </a:solidFill>
                <a:latin typeface="Times New Roman" pitchFamily="18" charset="0"/>
                <a:ea typeface="標楷體" pitchFamily="65" charset="-120"/>
              </a:rPr>
              <a:t>，所有</a:t>
            </a:r>
            <a:r>
              <a:rPr kumimoji="1" lang="zh-TW" altLang="en-US" sz="2400" b="0" dirty="0">
                <a:solidFill>
                  <a:schemeClr val="tx1"/>
                </a:solidFill>
                <a:latin typeface="Times New Roman" pitchFamily="18" charset="0"/>
                <a:ea typeface="標楷體" pitchFamily="65" charset="-120"/>
              </a:rPr>
              <a:t>單一產品購買的</a:t>
            </a:r>
            <a:r>
              <a:rPr kumimoji="1" lang="zh-TW" altLang="en-US" sz="2400" b="0" dirty="0" smtClean="0">
                <a:solidFill>
                  <a:schemeClr val="tx1"/>
                </a:solidFill>
                <a:latin typeface="Times New Roman" pitchFamily="18" charset="0"/>
                <a:ea typeface="標楷體" pitchFamily="65" charset="-120"/>
              </a:rPr>
              <a:t>次數和</a:t>
            </a:r>
            <a:r>
              <a:rPr kumimoji="1" lang="zh-TW" altLang="en-US" sz="2400" b="0" dirty="0">
                <a:solidFill>
                  <a:schemeClr val="tx1"/>
                </a:solidFill>
                <a:latin typeface="Times New Roman" pitchFamily="18" charset="0"/>
                <a:ea typeface="標楷體" pitchFamily="65" charset="-120"/>
              </a:rPr>
              <a:t>支持度可以算出來，如表</a:t>
            </a:r>
            <a:r>
              <a:rPr kumimoji="1" lang="en-US" altLang="zh-TW" sz="2400" b="0" dirty="0">
                <a:solidFill>
                  <a:schemeClr val="tx1"/>
                </a:solidFill>
                <a:latin typeface="Times New Roman" pitchFamily="18" charset="0"/>
                <a:ea typeface="標楷體" pitchFamily="65" charset="-120"/>
              </a:rPr>
              <a:t>4-7(a</a:t>
            </a:r>
            <a:r>
              <a:rPr kumimoji="1" lang="en-US" altLang="zh-TW" sz="2400" b="0" dirty="0" smtClean="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所示</a:t>
            </a:r>
            <a:r>
              <a:rPr kumimoji="1" lang="zh-TW" altLang="en-US" sz="2400" b="0" dirty="0">
                <a:solidFill>
                  <a:schemeClr val="tx1"/>
                </a:solidFill>
                <a:latin typeface="Times New Roman" pitchFamily="18" charset="0"/>
                <a:ea typeface="標楷體" pitchFamily="65" charset="-120"/>
              </a:rPr>
              <a:t>。</a:t>
            </a:r>
          </a:p>
          <a:p>
            <a:pPr marL="0" indent="0">
              <a:buNone/>
            </a:pPr>
            <a:endParaRPr lang="zh-TW" alt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4523" y="1224386"/>
            <a:ext cx="3189126" cy="5201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0852060"/>
      </p:ext>
    </p:extLst>
  </p:cSld>
  <p:clrMapOvr>
    <a:masterClrMapping/>
  </p:clrMapOvr>
  <p:transition advClick="0">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endParaRPr lang="zh-TW" altLang="en-US" dirty="0"/>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418" y="1957512"/>
            <a:ext cx="8233449" cy="365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4898562"/>
      </p:ext>
    </p:extLst>
  </p:cSld>
  <p:clrMapOvr>
    <a:masterClrMapping/>
  </p:clrMapOvr>
  <p:transition advClick="0">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289" y="1227923"/>
            <a:ext cx="7106552" cy="5048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4076624"/>
      </p:ext>
    </p:extLst>
  </p:cSld>
  <p:clrMapOvr>
    <a:masterClrMapping/>
  </p:clrMapOvr>
  <p:transition advClick="0">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457200" indent="-457200">
              <a:buAutoNum type="arabicPeriod" startAt="2"/>
            </a:pPr>
            <a:r>
              <a:rPr kumimoji="1" lang="zh-TW" altLang="en-US" sz="2400" b="0" dirty="0" smtClean="0">
                <a:solidFill>
                  <a:schemeClr val="tx1"/>
                </a:solidFill>
                <a:latin typeface="Times New Roman" pitchFamily="18" charset="0"/>
                <a:ea typeface="標楷體" pitchFamily="65" charset="-120"/>
              </a:rPr>
              <a:t>曼哈頓</a:t>
            </a:r>
            <a:r>
              <a:rPr kumimoji="1" lang="zh-TW" altLang="en-US" sz="2400" b="0" dirty="0">
                <a:solidFill>
                  <a:schemeClr val="tx1"/>
                </a:solidFill>
                <a:latin typeface="Times New Roman" pitchFamily="18" charset="0"/>
                <a:ea typeface="標楷體" pitchFamily="65" charset="-120"/>
              </a:rPr>
              <a:t>距離： </a:t>
            </a:r>
            <a:endParaRPr kumimoji="1" lang="en-US" altLang="zh-TW" sz="2400" b="0" dirty="0" smtClean="0">
              <a:solidFill>
                <a:schemeClr val="tx1"/>
              </a:solidFill>
              <a:latin typeface="Times New Roman" pitchFamily="18" charset="0"/>
              <a:ea typeface="標楷體" pitchFamily="65" charset="-120"/>
            </a:endParaRPr>
          </a:p>
          <a:p>
            <a:pPr marL="0" indent="0">
              <a:lnSpc>
                <a:spcPct val="100000"/>
              </a:lnSpc>
              <a:buNone/>
            </a:pPr>
            <a:r>
              <a:rPr kumimoji="1" lang="en-US" altLang="zh-TW" sz="2400" b="0" dirty="0" smtClean="0">
                <a:solidFill>
                  <a:schemeClr val="tx1"/>
                </a:solidFill>
                <a:latin typeface="Times New Roman" pitchFamily="18" charset="0"/>
                <a:ea typeface="標楷體" pitchFamily="65" charset="-120"/>
              </a:rPr>
              <a:t>	</a:t>
            </a:r>
            <a:r>
              <a:rPr kumimoji="1" lang="zh-TW" altLang="en-US" sz="2400" b="0" dirty="0" smtClean="0">
                <a:solidFill>
                  <a:schemeClr val="tx1"/>
                </a:solidFill>
                <a:latin typeface="Times New Roman" pitchFamily="18" charset="0"/>
                <a:ea typeface="標楷體" pitchFamily="65" charset="-120"/>
              </a:rPr>
              <a:t>從</a:t>
            </a:r>
            <a:r>
              <a:rPr kumimoji="1" lang="zh-TW" altLang="en-US" sz="2400" b="0" dirty="0">
                <a:solidFill>
                  <a:schemeClr val="tx1"/>
                </a:solidFill>
                <a:latin typeface="Times New Roman" pitchFamily="18" charset="0"/>
                <a:ea typeface="標楷體" pitchFamily="65" charset="-120"/>
              </a:rPr>
              <a:t>一地點到另一地點時移動</a:t>
            </a:r>
            <a:r>
              <a:rPr kumimoji="1" lang="zh-TW" altLang="en-US" sz="2400" b="0" dirty="0" smtClean="0">
                <a:solidFill>
                  <a:schemeClr val="tx1"/>
                </a:solidFill>
                <a:latin typeface="Times New Roman" pitchFamily="18" charset="0"/>
                <a:ea typeface="標楷體" pitchFamily="65" charset="-120"/>
              </a:rPr>
              <a:t>的總</a:t>
            </a:r>
            <a:r>
              <a:rPr kumimoji="1" lang="zh-TW" altLang="en-US" sz="2400" b="0" dirty="0">
                <a:solidFill>
                  <a:schemeClr val="tx1"/>
                </a:solidFill>
                <a:latin typeface="Times New Roman" pitchFamily="18" charset="0"/>
                <a:ea typeface="標楷體" pitchFamily="65" charset="-120"/>
              </a:rPr>
              <a:t>街道距離為東西向的總移動距離加上南北向的總移動距離。</a:t>
            </a:r>
          </a:p>
        </p:txBody>
      </p:sp>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11" t="-1" b="-1556"/>
          <a:stretch/>
        </p:blipFill>
        <p:spPr bwMode="auto">
          <a:xfrm>
            <a:off x="448894" y="2721837"/>
            <a:ext cx="8009557" cy="75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6528" y="3474744"/>
            <a:ext cx="3042443" cy="2915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072161"/>
      </p:ext>
    </p:extLst>
  </p:cSld>
  <p:clrMapOvr>
    <a:masterClrMapping/>
  </p:clrMapOvr>
  <p:transition advClick="0">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kumimoji="1" lang="en-US" altLang="zh-TW" sz="2400" b="0" dirty="0">
                <a:solidFill>
                  <a:schemeClr val="tx1"/>
                </a:solidFill>
                <a:latin typeface="Times New Roman" pitchFamily="18" charset="0"/>
                <a:ea typeface="標楷體" pitchFamily="65" charset="-120"/>
              </a:rPr>
              <a:t>3. </a:t>
            </a:r>
            <a:r>
              <a:rPr kumimoji="1" lang="zh-TW" altLang="en-US" sz="2400" b="0" dirty="0">
                <a:solidFill>
                  <a:schemeClr val="tx1"/>
                </a:solidFill>
                <a:latin typeface="Times New Roman" pitchFamily="18" charset="0"/>
                <a:ea typeface="標楷體" pitchFamily="65" charset="-120"/>
              </a:rPr>
              <a:t>餘弦距離：</a:t>
            </a:r>
          </a:p>
          <a:p>
            <a:pPr marL="0" indent="0">
              <a:lnSpc>
                <a:spcPct val="100000"/>
              </a:lnSpc>
              <a:buNone/>
            </a:pPr>
            <a:r>
              <a:rPr kumimoji="1" lang="en-US" altLang="zh-TW" sz="2400" b="0" dirty="0" smtClean="0">
                <a:solidFill>
                  <a:schemeClr val="tx1"/>
                </a:solidFill>
                <a:latin typeface="Times New Roman" pitchFamily="18" charset="0"/>
                <a:ea typeface="標楷體" pitchFamily="65" charset="-120"/>
              </a:rPr>
              <a:t>	</a:t>
            </a:r>
            <a:r>
              <a:rPr kumimoji="1" lang="zh-TW" altLang="en-US" sz="2400" b="0" dirty="0" smtClean="0">
                <a:solidFill>
                  <a:schemeClr val="tx1"/>
                </a:solidFill>
                <a:latin typeface="Times New Roman" pitchFamily="18" charset="0"/>
                <a:ea typeface="標楷體" pitchFamily="65" charset="-120"/>
              </a:rPr>
              <a:t>幾何</a:t>
            </a:r>
            <a:r>
              <a:rPr kumimoji="1" lang="zh-TW" altLang="en-US" sz="2400" b="0" dirty="0">
                <a:solidFill>
                  <a:schemeClr val="tx1"/>
                </a:solidFill>
                <a:latin typeface="Times New Roman" pitchFamily="18" charset="0"/>
                <a:ea typeface="標楷體" pitchFamily="65" charset="-120"/>
              </a:rPr>
              <a:t>中夾角餘弦可用來衡量兩個向量方向的差異，借用這一概念來衡量樣本向量之間的差異</a:t>
            </a:r>
            <a:r>
              <a:rPr kumimoji="1" lang="zh-TW" altLang="en-US" sz="2400" b="0" dirty="0" smtClean="0">
                <a:solidFill>
                  <a:schemeClr val="tx1"/>
                </a:solidFill>
                <a:latin typeface="Times New Roman" pitchFamily="18" charset="0"/>
                <a:ea typeface="標楷體" pitchFamily="65" charset="-120"/>
              </a:rPr>
              <a:t>。</a:t>
            </a:r>
            <a:endParaRPr kumimoji="1" lang="en-US" altLang="zh-TW" sz="2400" b="0" dirty="0" smtClean="0">
              <a:solidFill>
                <a:schemeClr val="tx1"/>
              </a:solidFill>
              <a:latin typeface="Times New Roman" pitchFamily="18" charset="0"/>
              <a:ea typeface="標楷體" pitchFamily="65" charset="-120"/>
            </a:endParaRPr>
          </a:p>
          <a:p>
            <a:pPr marL="0" indent="0">
              <a:buNone/>
            </a:pPr>
            <a:endParaRPr kumimoji="1" lang="en-US" altLang="zh-TW" sz="2400" b="0" dirty="0">
              <a:solidFill>
                <a:schemeClr val="tx1"/>
              </a:solidFill>
              <a:latin typeface="Times New Roman" pitchFamily="18" charset="0"/>
              <a:ea typeface="標楷體" pitchFamily="65" charset="-120"/>
            </a:endParaRPr>
          </a:p>
          <a:p>
            <a:pPr marL="0" indent="0">
              <a:buNone/>
            </a:pPr>
            <a:endParaRPr kumimoji="1" lang="en-US" altLang="zh-TW" sz="2400" b="0" dirty="0" smtClean="0">
              <a:solidFill>
                <a:schemeClr val="tx1"/>
              </a:solidFill>
              <a:latin typeface="Times New Roman" pitchFamily="18" charset="0"/>
              <a:ea typeface="標楷體" pitchFamily="65" charset="-120"/>
            </a:endParaRPr>
          </a:p>
          <a:p>
            <a:pPr marL="0" indent="0">
              <a:buNone/>
            </a:pPr>
            <a:r>
              <a:rPr kumimoji="1" lang="en-US" altLang="zh-TW" sz="2400" b="0" dirty="0" smtClean="0">
                <a:solidFill>
                  <a:schemeClr val="tx1"/>
                </a:solidFill>
                <a:latin typeface="Times New Roman" pitchFamily="18" charset="0"/>
                <a:ea typeface="標楷體" pitchFamily="65" charset="-120"/>
              </a:rPr>
              <a:t>4</a:t>
            </a:r>
            <a:r>
              <a:rPr kumimoji="1" lang="en-US" altLang="zh-TW" sz="2400" b="0" dirty="0">
                <a:solidFill>
                  <a:schemeClr val="tx1"/>
                </a:solidFill>
                <a:latin typeface="Times New Roman" pitchFamily="18" charset="0"/>
                <a:ea typeface="標楷體" pitchFamily="65" charset="-120"/>
              </a:rPr>
              <a:t>. </a:t>
            </a:r>
            <a:r>
              <a:rPr kumimoji="1" lang="zh-TW" altLang="en-US" sz="2400" b="0" dirty="0">
                <a:solidFill>
                  <a:schemeClr val="tx1"/>
                </a:solidFill>
                <a:latin typeface="Times New Roman" pitchFamily="18" charset="0"/>
                <a:ea typeface="標楷體" pitchFamily="65" charset="-120"/>
              </a:rPr>
              <a:t>傑卡德距離： </a:t>
            </a:r>
          </a:p>
          <a:p>
            <a:pPr marL="0" indent="0">
              <a:buNone/>
            </a:pPr>
            <a:endParaRPr kumimoji="1" lang="zh-TW" altLang="en-US" sz="2400" b="0" dirty="0">
              <a:solidFill>
                <a:schemeClr val="tx1"/>
              </a:solidFill>
              <a:latin typeface="Times New Roman" pitchFamily="18" charset="0"/>
              <a:ea typeface="標楷體" pitchFamily="65" charset="-12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425" y="2837162"/>
            <a:ext cx="8280000" cy="935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425" y="4491210"/>
            <a:ext cx="8280000" cy="91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4919447"/>
      </p:ext>
    </p:extLst>
  </p:cSld>
  <p:clrMapOvr>
    <a:masterClrMapping/>
  </p:clrMapOvr>
  <p:transition advClick="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lnSpc>
                <a:spcPct val="100000"/>
              </a:lnSpc>
              <a:buNone/>
            </a:pPr>
            <a:r>
              <a:rPr kumimoji="1" lang="en-US" altLang="zh-TW" sz="2400" b="0" dirty="0" smtClean="0">
                <a:solidFill>
                  <a:schemeClr val="tx1"/>
                </a:solidFill>
                <a:latin typeface="Times New Roman" pitchFamily="18" charset="0"/>
                <a:ea typeface="標楷體" pitchFamily="65" charset="-120"/>
              </a:rPr>
              <a:t>	</a:t>
            </a:r>
            <a:r>
              <a:rPr kumimoji="1" lang="zh-TW" altLang="en-US" sz="2400" b="0" dirty="0" smtClean="0">
                <a:solidFill>
                  <a:schemeClr val="tx1"/>
                </a:solidFill>
                <a:latin typeface="Times New Roman" pitchFamily="18" charset="0"/>
                <a:ea typeface="標楷體" pitchFamily="65" charset="-120"/>
              </a:rPr>
              <a:t>假設</a:t>
            </a:r>
            <a:r>
              <a:rPr kumimoji="1" lang="zh-TW" altLang="en-US" sz="2400" b="0" dirty="0">
                <a:solidFill>
                  <a:schemeClr val="tx1"/>
                </a:solidFill>
                <a:latin typeface="Times New Roman" pitchFamily="18" charset="0"/>
                <a:ea typeface="標楷體" pitchFamily="65" charset="-120"/>
              </a:rPr>
              <a:t>集合 </a:t>
            </a:r>
            <a:r>
              <a:rPr kumimoji="1" lang="en-US" altLang="zh-TW" sz="2400" b="0" dirty="0">
                <a:solidFill>
                  <a:schemeClr val="tx1"/>
                </a:solidFill>
                <a:latin typeface="Times New Roman" pitchFamily="18" charset="0"/>
                <a:ea typeface="標楷體" pitchFamily="65" charset="-120"/>
              </a:rPr>
              <a:t>X = {a, b, c, d}</a:t>
            </a:r>
            <a:r>
              <a:rPr kumimoji="1" lang="zh-TW" altLang="en-US" sz="2400" b="0" dirty="0">
                <a:solidFill>
                  <a:schemeClr val="tx1"/>
                </a:solidFill>
                <a:latin typeface="Times New Roman" pitchFamily="18" charset="0"/>
                <a:ea typeface="標楷體" pitchFamily="65" charset="-120"/>
              </a:rPr>
              <a:t>，</a:t>
            </a:r>
            <a:r>
              <a:rPr kumimoji="1" lang="zh-TW" altLang="en-US" sz="2400" b="0" dirty="0" smtClean="0">
                <a:solidFill>
                  <a:schemeClr val="tx1"/>
                </a:solidFill>
                <a:latin typeface="Times New Roman" pitchFamily="18" charset="0"/>
                <a:ea typeface="標楷體" pitchFamily="65" charset="-120"/>
              </a:rPr>
              <a:t>集合</a:t>
            </a:r>
            <a:r>
              <a:rPr kumimoji="1" lang="en-US" altLang="zh-TW" sz="2400" b="0" dirty="0" smtClean="0">
                <a:solidFill>
                  <a:schemeClr val="tx1"/>
                </a:solidFill>
                <a:latin typeface="Times New Roman" pitchFamily="18" charset="0"/>
                <a:ea typeface="標楷體" pitchFamily="65" charset="-120"/>
              </a:rPr>
              <a:t>Y </a:t>
            </a:r>
            <a:r>
              <a:rPr kumimoji="1" lang="en-US" altLang="zh-TW" sz="2400" b="0" dirty="0">
                <a:solidFill>
                  <a:schemeClr val="tx1"/>
                </a:solidFill>
                <a:latin typeface="Times New Roman" pitchFamily="18" charset="0"/>
                <a:ea typeface="標楷體" pitchFamily="65" charset="-120"/>
              </a:rPr>
              <a:t>= {c, d, e, f}</a:t>
            </a:r>
            <a:r>
              <a:rPr kumimoji="1" lang="zh-TW" altLang="en-US" sz="2400" b="0" dirty="0">
                <a:solidFill>
                  <a:schemeClr val="tx1"/>
                </a:solidFill>
                <a:latin typeface="Times New Roman" pitchFamily="18" charset="0"/>
                <a:ea typeface="標楷體" pitchFamily="65" charset="-120"/>
              </a:rPr>
              <a:t>，所以</a:t>
            </a:r>
            <a:r>
              <a:rPr kumimoji="1" lang="en-US" altLang="zh-TW" sz="2400" b="0" dirty="0">
                <a:solidFill>
                  <a:schemeClr val="tx1"/>
                </a:solidFill>
                <a:latin typeface="Times New Roman" pitchFamily="18" charset="0"/>
                <a:ea typeface="標楷體" pitchFamily="65" charset="-120"/>
              </a:rPr>
              <a:t>| X ∩ Y | = {c, d}</a:t>
            </a:r>
            <a:r>
              <a:rPr kumimoji="1" lang="zh-TW" altLang="en-US" sz="2400" b="0" dirty="0">
                <a:solidFill>
                  <a:schemeClr val="tx1"/>
                </a:solidFill>
                <a:latin typeface="Times New Roman" pitchFamily="18" charset="0"/>
                <a:ea typeface="標楷體" pitchFamily="65" charset="-120"/>
              </a:rPr>
              <a:t>，</a:t>
            </a:r>
            <a:r>
              <a:rPr kumimoji="1" lang="en-US" altLang="zh-TW" sz="2400" b="0" dirty="0">
                <a:solidFill>
                  <a:schemeClr val="tx1"/>
                </a:solidFill>
                <a:latin typeface="Times New Roman" pitchFamily="18" charset="0"/>
                <a:ea typeface="標楷體" pitchFamily="65" charset="-120"/>
              </a:rPr>
              <a:t>| X ∪ Y | = {</a:t>
            </a:r>
            <a:r>
              <a:rPr kumimoji="1" lang="en-US" altLang="zh-TW" sz="2400" b="0" dirty="0" err="1" smtClean="0">
                <a:solidFill>
                  <a:schemeClr val="tx1"/>
                </a:solidFill>
                <a:latin typeface="Times New Roman" pitchFamily="18" charset="0"/>
                <a:ea typeface="標楷體" pitchFamily="65" charset="-120"/>
              </a:rPr>
              <a:t>a,b</a:t>
            </a:r>
            <a:r>
              <a:rPr kumimoji="1" lang="en-US" altLang="zh-TW" sz="2400" b="0" dirty="0">
                <a:solidFill>
                  <a:schemeClr val="tx1"/>
                </a:solidFill>
                <a:latin typeface="Times New Roman" pitchFamily="18" charset="0"/>
                <a:ea typeface="標楷體" pitchFamily="65" charset="-120"/>
              </a:rPr>
              <a:t>, c, d, e, f}</a:t>
            </a:r>
            <a:r>
              <a:rPr kumimoji="1" lang="zh-TW" altLang="en-US" sz="2400" b="0" dirty="0">
                <a:solidFill>
                  <a:schemeClr val="tx1"/>
                </a:solidFill>
                <a:latin typeface="Times New Roman" pitchFamily="18" charset="0"/>
                <a:ea typeface="標楷體" pitchFamily="65" charset="-120"/>
              </a:rPr>
              <a:t>。交集中有</a:t>
            </a:r>
            <a:r>
              <a:rPr kumimoji="1" lang="en-US" altLang="zh-TW" sz="2400" b="0" dirty="0" smtClean="0">
                <a:solidFill>
                  <a:schemeClr val="tx1"/>
                </a:solidFill>
                <a:latin typeface="Times New Roman" pitchFamily="18" charset="0"/>
                <a:ea typeface="標楷體" pitchFamily="65" charset="-120"/>
              </a:rPr>
              <a:t>2</a:t>
            </a:r>
            <a:r>
              <a:rPr kumimoji="1" lang="zh-TW" altLang="en-US" sz="2400" b="0" dirty="0" smtClean="0">
                <a:solidFill>
                  <a:schemeClr val="tx1"/>
                </a:solidFill>
                <a:latin typeface="Times New Roman" pitchFamily="18" charset="0"/>
                <a:ea typeface="標楷體" pitchFamily="65" charset="-120"/>
              </a:rPr>
              <a:t>個</a:t>
            </a:r>
            <a:r>
              <a:rPr kumimoji="1" lang="zh-TW" altLang="en-US" sz="2400" b="0" dirty="0">
                <a:solidFill>
                  <a:schemeClr val="tx1"/>
                </a:solidFill>
                <a:latin typeface="Times New Roman" pitchFamily="18" charset="0"/>
                <a:ea typeface="標楷體" pitchFamily="65" charset="-120"/>
              </a:rPr>
              <a:t>元素，聯集中有</a:t>
            </a:r>
            <a:r>
              <a:rPr kumimoji="1" lang="en-US" altLang="zh-TW" sz="2400" b="0" dirty="0" smtClean="0">
                <a:solidFill>
                  <a:schemeClr val="tx1"/>
                </a:solidFill>
                <a:latin typeface="Times New Roman" pitchFamily="18" charset="0"/>
                <a:ea typeface="標楷體" pitchFamily="65" charset="-120"/>
              </a:rPr>
              <a:t>6</a:t>
            </a:r>
            <a:r>
              <a:rPr kumimoji="1" lang="zh-TW" altLang="en-US" sz="2400" b="0" dirty="0" smtClean="0">
                <a:solidFill>
                  <a:schemeClr val="tx1"/>
                </a:solidFill>
                <a:latin typeface="Times New Roman" pitchFamily="18" charset="0"/>
                <a:ea typeface="標楷體" pitchFamily="65" charset="-120"/>
              </a:rPr>
              <a:t>個</a:t>
            </a:r>
            <a:r>
              <a:rPr kumimoji="1" lang="zh-TW" altLang="en-US" sz="2400" b="0" dirty="0">
                <a:solidFill>
                  <a:schemeClr val="tx1"/>
                </a:solidFill>
                <a:latin typeface="Times New Roman" pitchFamily="18" charset="0"/>
                <a:ea typeface="標楷體" pitchFamily="65" charset="-120"/>
              </a:rPr>
              <a:t>元素，因此，傑卡德距離為</a:t>
            </a:r>
            <a:r>
              <a:rPr kumimoji="1" lang="en-US" altLang="zh-TW" sz="2400" b="0" dirty="0">
                <a:solidFill>
                  <a:schemeClr val="tx1"/>
                </a:solidFill>
                <a:latin typeface="Times New Roman" pitchFamily="18" charset="0"/>
                <a:ea typeface="標楷體" pitchFamily="65" charset="-120"/>
              </a:rPr>
              <a:t>1 – 2/6 </a:t>
            </a:r>
            <a:r>
              <a:rPr kumimoji="1" lang="en-US" altLang="zh-TW" sz="2400" b="0" dirty="0" smtClean="0">
                <a:solidFill>
                  <a:schemeClr val="tx1"/>
                </a:solidFill>
                <a:latin typeface="Times New Roman" pitchFamily="18" charset="0"/>
                <a:ea typeface="標楷體" pitchFamily="65" charset="-120"/>
              </a:rPr>
              <a:t>=2/3</a:t>
            </a:r>
            <a:r>
              <a:rPr kumimoji="1" lang="zh-TW" altLang="en-US" sz="2400" b="0" dirty="0" smtClean="0">
                <a:solidFill>
                  <a:schemeClr val="tx1"/>
                </a:solidFill>
                <a:latin typeface="Times New Roman" pitchFamily="18" charset="0"/>
                <a:ea typeface="標楷體" pitchFamily="65" charset="-120"/>
              </a:rPr>
              <a:t>，如</a:t>
            </a:r>
            <a:r>
              <a:rPr kumimoji="1" lang="zh-TW" altLang="en-US" sz="2400" b="0" dirty="0">
                <a:solidFill>
                  <a:schemeClr val="tx1"/>
                </a:solidFill>
                <a:latin typeface="Times New Roman" pitchFamily="18" charset="0"/>
                <a:ea typeface="標楷體" pitchFamily="65" charset="-120"/>
              </a:rPr>
              <a:t>圖</a:t>
            </a:r>
            <a:r>
              <a:rPr kumimoji="1" lang="en-US" altLang="zh-TW" sz="2400" b="0" dirty="0" smtClean="0">
                <a:solidFill>
                  <a:schemeClr val="tx1"/>
                </a:solidFill>
                <a:latin typeface="Times New Roman" pitchFamily="18" charset="0"/>
                <a:ea typeface="標楷體" pitchFamily="65" charset="-120"/>
              </a:rPr>
              <a:t>4-3</a:t>
            </a:r>
            <a:r>
              <a:rPr kumimoji="1" lang="zh-TW" altLang="en-US" sz="2400" b="0" dirty="0" smtClean="0">
                <a:solidFill>
                  <a:schemeClr val="tx1"/>
                </a:solidFill>
                <a:latin typeface="Times New Roman" pitchFamily="18" charset="0"/>
                <a:ea typeface="標楷體" pitchFamily="65" charset="-120"/>
              </a:rPr>
              <a:t>所示。</a:t>
            </a:r>
            <a:endParaRPr kumimoji="1" lang="zh-TW" altLang="en-US" sz="2400" b="0" dirty="0">
              <a:solidFill>
                <a:schemeClr val="tx1"/>
              </a:solidFill>
              <a:latin typeface="Times New Roman" pitchFamily="18" charset="0"/>
              <a:ea typeface="標楷體" pitchFamily="65" charset="-120"/>
            </a:endParaRPr>
          </a:p>
          <a:p>
            <a:pPr marL="0" indent="0">
              <a:buNone/>
            </a:pPr>
            <a:endParaRPr kumimoji="1" lang="zh-TW" altLang="en-US" sz="2400" b="0" dirty="0">
              <a:solidFill>
                <a:schemeClr val="tx1"/>
              </a:solidFill>
              <a:latin typeface="Times New Roman" pitchFamily="18" charset="0"/>
              <a:ea typeface="標楷體" pitchFamily="65" charset="-12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4160" y="2911545"/>
            <a:ext cx="3287507" cy="2929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280692"/>
      </p:ext>
    </p:extLst>
  </p:cSld>
  <p:clrMapOvr>
    <a:masterClrMapping/>
  </p:clrMapOvr>
  <p:transition advClick="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kumimoji="1" lang="zh-TW" altLang="en-US" sz="2400" b="0" dirty="0">
                <a:solidFill>
                  <a:schemeClr val="tx1"/>
                </a:solidFill>
                <a:latin typeface="Times New Roman" pitchFamily="18" charset="0"/>
                <a:ea typeface="標楷體" pitchFamily="65" charset="-120"/>
              </a:rPr>
              <a:t>如圖</a:t>
            </a:r>
            <a:r>
              <a:rPr kumimoji="1" lang="en-US" altLang="zh-TW" sz="2400" b="0" dirty="0" smtClean="0">
                <a:solidFill>
                  <a:schemeClr val="tx1"/>
                </a:solidFill>
                <a:latin typeface="Times New Roman" pitchFamily="18" charset="0"/>
                <a:ea typeface="標楷體" pitchFamily="65" charset="-120"/>
              </a:rPr>
              <a:t>4-4</a:t>
            </a:r>
            <a:r>
              <a:rPr kumimoji="1" lang="zh-TW" altLang="en-US" sz="2400" b="0" dirty="0" smtClean="0">
                <a:solidFill>
                  <a:schemeClr val="tx1"/>
                </a:solidFill>
                <a:latin typeface="Times New Roman" pitchFamily="18" charset="0"/>
                <a:ea typeface="標楷體" pitchFamily="65" charset="-120"/>
              </a:rPr>
              <a:t>所示</a:t>
            </a:r>
            <a:endParaRPr kumimoji="1" lang="en-US" altLang="zh-TW" sz="2400" b="0" dirty="0" smtClean="0">
              <a:solidFill>
                <a:schemeClr val="tx1"/>
              </a:solidFill>
              <a:latin typeface="Times New Roman" pitchFamily="18" charset="0"/>
              <a:ea typeface="標楷體" pitchFamily="65" charset="-120"/>
            </a:endParaRPr>
          </a:p>
          <a:p>
            <a:pPr marL="0" indent="0">
              <a:buNone/>
            </a:pPr>
            <a:endParaRPr kumimoji="1" lang="zh-TW" altLang="en-US" sz="2400" b="0" dirty="0">
              <a:solidFill>
                <a:schemeClr val="tx1"/>
              </a:solidFill>
              <a:latin typeface="Times New Roman" pitchFamily="18" charset="0"/>
              <a:ea typeface="標楷體" pitchFamily="65" charset="-120"/>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499" y="2235201"/>
            <a:ext cx="8257409" cy="3162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068561"/>
      </p:ext>
    </p:extLst>
  </p:cSld>
  <p:clrMapOvr>
    <a:masterClrMapping/>
  </p:clrMapOvr>
  <p:transition advClick="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endParaRPr lang="zh-TW" alt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8201" y="2273300"/>
            <a:ext cx="4344126" cy="300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52413"/>
      </p:ext>
    </p:extLst>
  </p:cSld>
  <p:clrMapOvr>
    <a:masterClrMapping/>
  </p:clrMapOvr>
  <p:transition advClick="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kumimoji="1" lang="zh-TW" altLang="en-US" sz="2400" b="0" dirty="0">
                <a:solidFill>
                  <a:schemeClr val="tx1"/>
                </a:solidFill>
                <a:latin typeface="Times New Roman" pitchFamily="18" charset="0"/>
                <a:ea typeface="標楷體" pitchFamily="65" charset="-120"/>
              </a:rPr>
              <a:t>如圖</a:t>
            </a:r>
            <a:r>
              <a:rPr kumimoji="1" lang="en-US" altLang="zh-TW" sz="2400" b="0" dirty="0">
                <a:solidFill>
                  <a:schemeClr val="tx1"/>
                </a:solidFill>
                <a:latin typeface="Times New Roman" pitchFamily="18" charset="0"/>
                <a:ea typeface="標楷體" pitchFamily="65" charset="-120"/>
              </a:rPr>
              <a:t>4-5 </a:t>
            </a:r>
            <a:r>
              <a:rPr kumimoji="1" lang="zh-TW" altLang="en-US" sz="2400" b="0" dirty="0">
                <a:solidFill>
                  <a:schemeClr val="tx1"/>
                </a:solidFill>
                <a:latin typeface="Times New Roman" pitchFamily="18" charset="0"/>
                <a:ea typeface="標楷體" pitchFamily="65" charset="-120"/>
              </a:rPr>
              <a:t>所示</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1" y="1435100"/>
            <a:ext cx="5605463" cy="5060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0732834"/>
      </p:ext>
    </p:extLst>
  </p:cSld>
  <p:clrMapOvr>
    <a:masterClrMapping/>
  </p:clrMapOvr>
  <p:transition advClick="0">
    <p:wipe/>
  </p:transition>
  <p:timing>
    <p:tnLst>
      <p:par>
        <p:cTn id="1" dur="indefinite" restart="never" nodeType="tmRoot"/>
      </p:par>
    </p:tnLst>
  </p:timing>
</p:sld>
</file>

<file path=ppt/theme/theme1.xml><?xml version="1.0" encoding="utf-8"?>
<a:theme xmlns:a="http://schemas.openxmlformats.org/drawingml/2006/main" name="0_大專書">
  <a:themeElements>
    <a:clrScheme name="1_大專書 15">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1_大專書">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bg1"/>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bg1"/>
            </a:solidFill>
            <a:effectLst/>
            <a:latin typeface="Times New Roman" pitchFamily="18" charset="0"/>
            <a:ea typeface="標楷體" pitchFamily="65" charset="-120"/>
          </a:defRPr>
        </a:defPPr>
      </a:lstStyle>
    </a:lnDef>
  </a:objectDefaults>
  <a:extraClrSchemeLst>
    <a:extraClrScheme>
      <a:clrScheme name="1_大專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大專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大專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大專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大專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大專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大專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大專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大專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大專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大專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大專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大專書 13">
        <a:dk1>
          <a:srgbClr val="000066"/>
        </a:dk1>
        <a:lt1>
          <a:srgbClr val="FFFFFF"/>
        </a:lt1>
        <a:dk2>
          <a:srgbClr val="1D7ACF"/>
        </a:dk2>
        <a:lt2>
          <a:srgbClr val="C0C0C0"/>
        </a:lt2>
        <a:accent1>
          <a:srgbClr val="189E8E"/>
        </a:accent1>
        <a:accent2>
          <a:srgbClr val="006699"/>
        </a:accent2>
        <a:accent3>
          <a:srgbClr val="FFFFFF"/>
        </a:accent3>
        <a:accent4>
          <a:srgbClr val="000056"/>
        </a:accent4>
        <a:accent5>
          <a:srgbClr val="ABCCC6"/>
        </a:accent5>
        <a:accent6>
          <a:srgbClr val="005C8A"/>
        </a:accent6>
        <a:hlink>
          <a:srgbClr val="5AA5DE"/>
        </a:hlink>
        <a:folHlink>
          <a:srgbClr val="9885A3"/>
        </a:folHlink>
      </a:clrScheme>
      <a:clrMap bg1="lt1" tx1="dk1" bg2="lt2" tx2="dk2" accent1="accent1" accent2="accent2" accent3="accent3" accent4="accent4" accent5="accent5" accent6="accent6" hlink="hlink" folHlink="folHlink"/>
    </a:extraClrScheme>
    <a:extraClrScheme>
      <a:clrScheme name="1_大專書 14">
        <a:dk1>
          <a:srgbClr val="333300"/>
        </a:dk1>
        <a:lt1>
          <a:srgbClr val="FFFFFF"/>
        </a:lt1>
        <a:dk2>
          <a:srgbClr val="238D3F"/>
        </a:dk2>
        <a:lt2>
          <a:srgbClr val="DDDDDD"/>
        </a:lt2>
        <a:accent1>
          <a:srgbClr val="808080"/>
        </a:accent1>
        <a:accent2>
          <a:srgbClr val="CC9900"/>
        </a:accent2>
        <a:accent3>
          <a:srgbClr val="FFFFFF"/>
        </a:accent3>
        <a:accent4>
          <a:srgbClr val="2A2A00"/>
        </a:accent4>
        <a:accent5>
          <a:srgbClr val="C0C0C0"/>
        </a:accent5>
        <a:accent6>
          <a:srgbClr val="B98A00"/>
        </a:accent6>
        <a:hlink>
          <a:srgbClr val="D9C741"/>
        </a:hlink>
        <a:folHlink>
          <a:srgbClr val="336699"/>
        </a:folHlink>
      </a:clrScheme>
      <a:clrMap bg1="lt1" tx1="dk1" bg2="lt2" tx2="dk2" accent1="accent1" accent2="accent2" accent3="accent3" accent4="accent4" accent5="accent5" accent6="accent6" hlink="hlink" folHlink="folHlink"/>
    </a:extraClrScheme>
    <a:extraClrScheme>
      <a:clrScheme name="1_大專書 15">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1_大專書 16">
        <a:dk1>
          <a:srgbClr val="663300"/>
        </a:dk1>
        <a:lt1>
          <a:srgbClr val="FFFFFF"/>
        </a:lt1>
        <a:dk2>
          <a:srgbClr val="660066"/>
        </a:dk2>
        <a:lt2>
          <a:srgbClr val="808080"/>
        </a:lt2>
        <a:accent1>
          <a:srgbClr val="FF9933"/>
        </a:accent1>
        <a:accent2>
          <a:srgbClr val="006699"/>
        </a:accent2>
        <a:accent3>
          <a:srgbClr val="FFFFFF"/>
        </a:accent3>
        <a:accent4>
          <a:srgbClr val="562A00"/>
        </a:accent4>
        <a:accent5>
          <a:srgbClr val="FFCAAD"/>
        </a:accent5>
        <a:accent6>
          <a:srgbClr val="005C8A"/>
        </a:accent6>
        <a:hlink>
          <a:srgbClr val="660066"/>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大專書">
  <a:themeElements>
    <a:clrScheme name="1_大專書 15">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1_大專書">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bg1"/>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bg1"/>
            </a:solidFill>
            <a:effectLst/>
            <a:latin typeface="Times New Roman" pitchFamily="18" charset="0"/>
            <a:ea typeface="標楷體" pitchFamily="65" charset="-120"/>
          </a:defRPr>
        </a:defPPr>
      </a:lstStyle>
    </a:lnDef>
  </a:objectDefaults>
  <a:extraClrSchemeLst>
    <a:extraClrScheme>
      <a:clrScheme name="1_大專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大專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大專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大專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大專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大專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大專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大專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大專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大專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大專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大專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大專書 13">
        <a:dk1>
          <a:srgbClr val="000066"/>
        </a:dk1>
        <a:lt1>
          <a:srgbClr val="FFFFFF"/>
        </a:lt1>
        <a:dk2>
          <a:srgbClr val="1D7ACF"/>
        </a:dk2>
        <a:lt2>
          <a:srgbClr val="C0C0C0"/>
        </a:lt2>
        <a:accent1>
          <a:srgbClr val="189E8E"/>
        </a:accent1>
        <a:accent2>
          <a:srgbClr val="006699"/>
        </a:accent2>
        <a:accent3>
          <a:srgbClr val="FFFFFF"/>
        </a:accent3>
        <a:accent4>
          <a:srgbClr val="000056"/>
        </a:accent4>
        <a:accent5>
          <a:srgbClr val="ABCCC6"/>
        </a:accent5>
        <a:accent6>
          <a:srgbClr val="005C8A"/>
        </a:accent6>
        <a:hlink>
          <a:srgbClr val="5AA5DE"/>
        </a:hlink>
        <a:folHlink>
          <a:srgbClr val="9885A3"/>
        </a:folHlink>
      </a:clrScheme>
      <a:clrMap bg1="lt1" tx1="dk1" bg2="lt2" tx2="dk2" accent1="accent1" accent2="accent2" accent3="accent3" accent4="accent4" accent5="accent5" accent6="accent6" hlink="hlink" folHlink="folHlink"/>
    </a:extraClrScheme>
    <a:extraClrScheme>
      <a:clrScheme name="1_大專書 14">
        <a:dk1>
          <a:srgbClr val="333300"/>
        </a:dk1>
        <a:lt1>
          <a:srgbClr val="FFFFFF"/>
        </a:lt1>
        <a:dk2>
          <a:srgbClr val="238D3F"/>
        </a:dk2>
        <a:lt2>
          <a:srgbClr val="DDDDDD"/>
        </a:lt2>
        <a:accent1>
          <a:srgbClr val="808080"/>
        </a:accent1>
        <a:accent2>
          <a:srgbClr val="CC9900"/>
        </a:accent2>
        <a:accent3>
          <a:srgbClr val="FFFFFF"/>
        </a:accent3>
        <a:accent4>
          <a:srgbClr val="2A2A00"/>
        </a:accent4>
        <a:accent5>
          <a:srgbClr val="C0C0C0"/>
        </a:accent5>
        <a:accent6>
          <a:srgbClr val="B98A00"/>
        </a:accent6>
        <a:hlink>
          <a:srgbClr val="D9C741"/>
        </a:hlink>
        <a:folHlink>
          <a:srgbClr val="336699"/>
        </a:folHlink>
      </a:clrScheme>
      <a:clrMap bg1="lt1" tx1="dk1" bg2="lt2" tx2="dk2" accent1="accent1" accent2="accent2" accent3="accent3" accent4="accent4" accent5="accent5" accent6="accent6" hlink="hlink" folHlink="folHlink"/>
    </a:extraClrScheme>
    <a:extraClrScheme>
      <a:clrScheme name="1_大專書 15">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1_大專書 16">
        <a:dk1>
          <a:srgbClr val="663300"/>
        </a:dk1>
        <a:lt1>
          <a:srgbClr val="FFFFFF"/>
        </a:lt1>
        <a:dk2>
          <a:srgbClr val="660066"/>
        </a:dk2>
        <a:lt2>
          <a:srgbClr val="808080"/>
        </a:lt2>
        <a:accent1>
          <a:srgbClr val="FF9933"/>
        </a:accent1>
        <a:accent2>
          <a:srgbClr val="006699"/>
        </a:accent2>
        <a:accent3>
          <a:srgbClr val="FFFFFF"/>
        </a:accent3>
        <a:accent4>
          <a:srgbClr val="562A00"/>
        </a:accent4>
        <a:accent5>
          <a:srgbClr val="FFCAAD"/>
        </a:accent5>
        <a:accent6>
          <a:srgbClr val="005C8A"/>
        </a:accent6>
        <a:hlink>
          <a:srgbClr val="660066"/>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大專書">
  <a:themeElements>
    <a:clrScheme name="1_大專書 15">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1_大專書">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bg1"/>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bg1"/>
            </a:solidFill>
            <a:effectLst/>
            <a:latin typeface="Times New Roman" pitchFamily="18" charset="0"/>
            <a:ea typeface="標楷體" pitchFamily="65" charset="-120"/>
          </a:defRPr>
        </a:defPPr>
      </a:lstStyle>
    </a:lnDef>
  </a:objectDefaults>
  <a:extraClrSchemeLst>
    <a:extraClrScheme>
      <a:clrScheme name="1_大專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大專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大專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大專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大專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大專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大專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大專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大專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大專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大專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大專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大專書 13">
        <a:dk1>
          <a:srgbClr val="000066"/>
        </a:dk1>
        <a:lt1>
          <a:srgbClr val="FFFFFF"/>
        </a:lt1>
        <a:dk2>
          <a:srgbClr val="1D7ACF"/>
        </a:dk2>
        <a:lt2>
          <a:srgbClr val="C0C0C0"/>
        </a:lt2>
        <a:accent1>
          <a:srgbClr val="189E8E"/>
        </a:accent1>
        <a:accent2>
          <a:srgbClr val="006699"/>
        </a:accent2>
        <a:accent3>
          <a:srgbClr val="FFFFFF"/>
        </a:accent3>
        <a:accent4>
          <a:srgbClr val="000056"/>
        </a:accent4>
        <a:accent5>
          <a:srgbClr val="ABCCC6"/>
        </a:accent5>
        <a:accent6>
          <a:srgbClr val="005C8A"/>
        </a:accent6>
        <a:hlink>
          <a:srgbClr val="5AA5DE"/>
        </a:hlink>
        <a:folHlink>
          <a:srgbClr val="9885A3"/>
        </a:folHlink>
      </a:clrScheme>
      <a:clrMap bg1="lt1" tx1="dk1" bg2="lt2" tx2="dk2" accent1="accent1" accent2="accent2" accent3="accent3" accent4="accent4" accent5="accent5" accent6="accent6" hlink="hlink" folHlink="folHlink"/>
    </a:extraClrScheme>
    <a:extraClrScheme>
      <a:clrScheme name="1_大專書 14">
        <a:dk1>
          <a:srgbClr val="333300"/>
        </a:dk1>
        <a:lt1>
          <a:srgbClr val="FFFFFF"/>
        </a:lt1>
        <a:dk2>
          <a:srgbClr val="238D3F"/>
        </a:dk2>
        <a:lt2>
          <a:srgbClr val="DDDDDD"/>
        </a:lt2>
        <a:accent1>
          <a:srgbClr val="808080"/>
        </a:accent1>
        <a:accent2>
          <a:srgbClr val="CC9900"/>
        </a:accent2>
        <a:accent3>
          <a:srgbClr val="FFFFFF"/>
        </a:accent3>
        <a:accent4>
          <a:srgbClr val="2A2A00"/>
        </a:accent4>
        <a:accent5>
          <a:srgbClr val="C0C0C0"/>
        </a:accent5>
        <a:accent6>
          <a:srgbClr val="B98A00"/>
        </a:accent6>
        <a:hlink>
          <a:srgbClr val="D9C741"/>
        </a:hlink>
        <a:folHlink>
          <a:srgbClr val="336699"/>
        </a:folHlink>
      </a:clrScheme>
      <a:clrMap bg1="lt1" tx1="dk1" bg2="lt2" tx2="dk2" accent1="accent1" accent2="accent2" accent3="accent3" accent4="accent4" accent5="accent5" accent6="accent6" hlink="hlink" folHlink="folHlink"/>
    </a:extraClrScheme>
    <a:extraClrScheme>
      <a:clrScheme name="1_大專書 15">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1_大專書 16">
        <a:dk1>
          <a:srgbClr val="663300"/>
        </a:dk1>
        <a:lt1>
          <a:srgbClr val="FFFFFF"/>
        </a:lt1>
        <a:dk2>
          <a:srgbClr val="660066"/>
        </a:dk2>
        <a:lt2>
          <a:srgbClr val="808080"/>
        </a:lt2>
        <a:accent1>
          <a:srgbClr val="FF9933"/>
        </a:accent1>
        <a:accent2>
          <a:srgbClr val="006699"/>
        </a:accent2>
        <a:accent3>
          <a:srgbClr val="FFFFFF"/>
        </a:accent3>
        <a:accent4>
          <a:srgbClr val="562A00"/>
        </a:accent4>
        <a:accent5>
          <a:srgbClr val="FFCAAD"/>
        </a:accent5>
        <a:accent6>
          <a:srgbClr val="005C8A"/>
        </a:accent6>
        <a:hlink>
          <a:srgbClr val="660066"/>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大專書">
  <a:themeElements>
    <a:clrScheme name="1_大專書 15">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1_大專書">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bg1"/>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bg1"/>
            </a:solidFill>
            <a:effectLst/>
            <a:latin typeface="Times New Roman" pitchFamily="18" charset="0"/>
            <a:ea typeface="標楷體" pitchFamily="65" charset="-120"/>
          </a:defRPr>
        </a:defPPr>
      </a:lstStyle>
    </a:lnDef>
  </a:objectDefaults>
  <a:extraClrSchemeLst>
    <a:extraClrScheme>
      <a:clrScheme name="1_大專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大專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大專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大專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大專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大專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大專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大專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大專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大專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大專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大專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大專書 13">
        <a:dk1>
          <a:srgbClr val="000066"/>
        </a:dk1>
        <a:lt1>
          <a:srgbClr val="FFFFFF"/>
        </a:lt1>
        <a:dk2>
          <a:srgbClr val="1D7ACF"/>
        </a:dk2>
        <a:lt2>
          <a:srgbClr val="C0C0C0"/>
        </a:lt2>
        <a:accent1>
          <a:srgbClr val="189E8E"/>
        </a:accent1>
        <a:accent2>
          <a:srgbClr val="006699"/>
        </a:accent2>
        <a:accent3>
          <a:srgbClr val="FFFFFF"/>
        </a:accent3>
        <a:accent4>
          <a:srgbClr val="000056"/>
        </a:accent4>
        <a:accent5>
          <a:srgbClr val="ABCCC6"/>
        </a:accent5>
        <a:accent6>
          <a:srgbClr val="005C8A"/>
        </a:accent6>
        <a:hlink>
          <a:srgbClr val="5AA5DE"/>
        </a:hlink>
        <a:folHlink>
          <a:srgbClr val="9885A3"/>
        </a:folHlink>
      </a:clrScheme>
      <a:clrMap bg1="lt1" tx1="dk1" bg2="lt2" tx2="dk2" accent1="accent1" accent2="accent2" accent3="accent3" accent4="accent4" accent5="accent5" accent6="accent6" hlink="hlink" folHlink="folHlink"/>
    </a:extraClrScheme>
    <a:extraClrScheme>
      <a:clrScheme name="1_大專書 14">
        <a:dk1>
          <a:srgbClr val="333300"/>
        </a:dk1>
        <a:lt1>
          <a:srgbClr val="FFFFFF"/>
        </a:lt1>
        <a:dk2>
          <a:srgbClr val="238D3F"/>
        </a:dk2>
        <a:lt2>
          <a:srgbClr val="DDDDDD"/>
        </a:lt2>
        <a:accent1>
          <a:srgbClr val="808080"/>
        </a:accent1>
        <a:accent2>
          <a:srgbClr val="CC9900"/>
        </a:accent2>
        <a:accent3>
          <a:srgbClr val="FFFFFF"/>
        </a:accent3>
        <a:accent4>
          <a:srgbClr val="2A2A00"/>
        </a:accent4>
        <a:accent5>
          <a:srgbClr val="C0C0C0"/>
        </a:accent5>
        <a:accent6>
          <a:srgbClr val="B98A00"/>
        </a:accent6>
        <a:hlink>
          <a:srgbClr val="D9C741"/>
        </a:hlink>
        <a:folHlink>
          <a:srgbClr val="336699"/>
        </a:folHlink>
      </a:clrScheme>
      <a:clrMap bg1="lt1" tx1="dk1" bg2="lt2" tx2="dk2" accent1="accent1" accent2="accent2" accent3="accent3" accent4="accent4" accent5="accent5" accent6="accent6" hlink="hlink" folHlink="folHlink"/>
    </a:extraClrScheme>
    <a:extraClrScheme>
      <a:clrScheme name="1_大專書 15">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1_大專書 16">
        <a:dk1>
          <a:srgbClr val="663300"/>
        </a:dk1>
        <a:lt1>
          <a:srgbClr val="FFFFFF"/>
        </a:lt1>
        <a:dk2>
          <a:srgbClr val="660066"/>
        </a:dk2>
        <a:lt2>
          <a:srgbClr val="808080"/>
        </a:lt2>
        <a:accent1>
          <a:srgbClr val="FF9933"/>
        </a:accent1>
        <a:accent2>
          <a:srgbClr val="006699"/>
        </a:accent2>
        <a:accent3>
          <a:srgbClr val="FFFFFF"/>
        </a:accent3>
        <a:accent4>
          <a:srgbClr val="562A00"/>
        </a:accent4>
        <a:accent5>
          <a:srgbClr val="FFCAAD"/>
        </a:accent5>
        <a:accent6>
          <a:srgbClr val="005C8A"/>
        </a:accent6>
        <a:hlink>
          <a:srgbClr val="660066"/>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大專書">
  <a:themeElements>
    <a:clrScheme name="1_大專書 15">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1_大專書">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bg1"/>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bg1"/>
            </a:solidFill>
            <a:effectLst/>
            <a:latin typeface="Times New Roman" pitchFamily="18" charset="0"/>
            <a:ea typeface="標楷體" pitchFamily="65" charset="-120"/>
          </a:defRPr>
        </a:defPPr>
      </a:lstStyle>
    </a:lnDef>
  </a:objectDefaults>
  <a:extraClrSchemeLst>
    <a:extraClrScheme>
      <a:clrScheme name="1_大專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大專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大專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大專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大專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大專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大專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大專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大專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大專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大專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大專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大專書 13">
        <a:dk1>
          <a:srgbClr val="000066"/>
        </a:dk1>
        <a:lt1>
          <a:srgbClr val="FFFFFF"/>
        </a:lt1>
        <a:dk2>
          <a:srgbClr val="1D7ACF"/>
        </a:dk2>
        <a:lt2>
          <a:srgbClr val="C0C0C0"/>
        </a:lt2>
        <a:accent1>
          <a:srgbClr val="189E8E"/>
        </a:accent1>
        <a:accent2>
          <a:srgbClr val="006699"/>
        </a:accent2>
        <a:accent3>
          <a:srgbClr val="FFFFFF"/>
        </a:accent3>
        <a:accent4>
          <a:srgbClr val="000056"/>
        </a:accent4>
        <a:accent5>
          <a:srgbClr val="ABCCC6"/>
        </a:accent5>
        <a:accent6>
          <a:srgbClr val="005C8A"/>
        </a:accent6>
        <a:hlink>
          <a:srgbClr val="5AA5DE"/>
        </a:hlink>
        <a:folHlink>
          <a:srgbClr val="9885A3"/>
        </a:folHlink>
      </a:clrScheme>
      <a:clrMap bg1="lt1" tx1="dk1" bg2="lt2" tx2="dk2" accent1="accent1" accent2="accent2" accent3="accent3" accent4="accent4" accent5="accent5" accent6="accent6" hlink="hlink" folHlink="folHlink"/>
    </a:extraClrScheme>
    <a:extraClrScheme>
      <a:clrScheme name="1_大專書 14">
        <a:dk1>
          <a:srgbClr val="333300"/>
        </a:dk1>
        <a:lt1>
          <a:srgbClr val="FFFFFF"/>
        </a:lt1>
        <a:dk2>
          <a:srgbClr val="238D3F"/>
        </a:dk2>
        <a:lt2>
          <a:srgbClr val="DDDDDD"/>
        </a:lt2>
        <a:accent1>
          <a:srgbClr val="808080"/>
        </a:accent1>
        <a:accent2>
          <a:srgbClr val="CC9900"/>
        </a:accent2>
        <a:accent3>
          <a:srgbClr val="FFFFFF"/>
        </a:accent3>
        <a:accent4>
          <a:srgbClr val="2A2A00"/>
        </a:accent4>
        <a:accent5>
          <a:srgbClr val="C0C0C0"/>
        </a:accent5>
        <a:accent6>
          <a:srgbClr val="B98A00"/>
        </a:accent6>
        <a:hlink>
          <a:srgbClr val="D9C741"/>
        </a:hlink>
        <a:folHlink>
          <a:srgbClr val="336699"/>
        </a:folHlink>
      </a:clrScheme>
      <a:clrMap bg1="lt1" tx1="dk1" bg2="lt2" tx2="dk2" accent1="accent1" accent2="accent2" accent3="accent3" accent4="accent4" accent5="accent5" accent6="accent6" hlink="hlink" folHlink="folHlink"/>
    </a:extraClrScheme>
    <a:extraClrScheme>
      <a:clrScheme name="1_大專書 15">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1_大專書 16">
        <a:dk1>
          <a:srgbClr val="663300"/>
        </a:dk1>
        <a:lt1>
          <a:srgbClr val="FFFFFF"/>
        </a:lt1>
        <a:dk2>
          <a:srgbClr val="660066"/>
        </a:dk2>
        <a:lt2>
          <a:srgbClr val="808080"/>
        </a:lt2>
        <a:accent1>
          <a:srgbClr val="FF9933"/>
        </a:accent1>
        <a:accent2>
          <a:srgbClr val="006699"/>
        </a:accent2>
        <a:accent3>
          <a:srgbClr val="FFFFFF"/>
        </a:accent3>
        <a:accent4>
          <a:srgbClr val="562A00"/>
        </a:accent4>
        <a:accent5>
          <a:srgbClr val="FFCAAD"/>
        </a:accent5>
        <a:accent6>
          <a:srgbClr val="005C8A"/>
        </a:accent6>
        <a:hlink>
          <a:srgbClr val="660066"/>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大專書">
  <a:themeElements>
    <a:clrScheme name="1_大專書 15">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1_大專書">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bg1"/>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bg1"/>
            </a:solidFill>
            <a:effectLst/>
            <a:latin typeface="Times New Roman" pitchFamily="18" charset="0"/>
            <a:ea typeface="標楷體" pitchFamily="65" charset="-120"/>
          </a:defRPr>
        </a:defPPr>
      </a:lstStyle>
    </a:lnDef>
  </a:objectDefaults>
  <a:extraClrSchemeLst>
    <a:extraClrScheme>
      <a:clrScheme name="1_大專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大專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大專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大專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大專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大專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大專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大專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大專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大專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大專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大專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大專書 13">
        <a:dk1>
          <a:srgbClr val="000066"/>
        </a:dk1>
        <a:lt1>
          <a:srgbClr val="FFFFFF"/>
        </a:lt1>
        <a:dk2>
          <a:srgbClr val="1D7ACF"/>
        </a:dk2>
        <a:lt2>
          <a:srgbClr val="C0C0C0"/>
        </a:lt2>
        <a:accent1>
          <a:srgbClr val="189E8E"/>
        </a:accent1>
        <a:accent2>
          <a:srgbClr val="006699"/>
        </a:accent2>
        <a:accent3>
          <a:srgbClr val="FFFFFF"/>
        </a:accent3>
        <a:accent4>
          <a:srgbClr val="000056"/>
        </a:accent4>
        <a:accent5>
          <a:srgbClr val="ABCCC6"/>
        </a:accent5>
        <a:accent6>
          <a:srgbClr val="005C8A"/>
        </a:accent6>
        <a:hlink>
          <a:srgbClr val="5AA5DE"/>
        </a:hlink>
        <a:folHlink>
          <a:srgbClr val="9885A3"/>
        </a:folHlink>
      </a:clrScheme>
      <a:clrMap bg1="lt1" tx1="dk1" bg2="lt2" tx2="dk2" accent1="accent1" accent2="accent2" accent3="accent3" accent4="accent4" accent5="accent5" accent6="accent6" hlink="hlink" folHlink="folHlink"/>
    </a:extraClrScheme>
    <a:extraClrScheme>
      <a:clrScheme name="1_大專書 14">
        <a:dk1>
          <a:srgbClr val="333300"/>
        </a:dk1>
        <a:lt1>
          <a:srgbClr val="FFFFFF"/>
        </a:lt1>
        <a:dk2>
          <a:srgbClr val="238D3F"/>
        </a:dk2>
        <a:lt2>
          <a:srgbClr val="DDDDDD"/>
        </a:lt2>
        <a:accent1>
          <a:srgbClr val="808080"/>
        </a:accent1>
        <a:accent2>
          <a:srgbClr val="CC9900"/>
        </a:accent2>
        <a:accent3>
          <a:srgbClr val="FFFFFF"/>
        </a:accent3>
        <a:accent4>
          <a:srgbClr val="2A2A00"/>
        </a:accent4>
        <a:accent5>
          <a:srgbClr val="C0C0C0"/>
        </a:accent5>
        <a:accent6>
          <a:srgbClr val="B98A00"/>
        </a:accent6>
        <a:hlink>
          <a:srgbClr val="D9C741"/>
        </a:hlink>
        <a:folHlink>
          <a:srgbClr val="336699"/>
        </a:folHlink>
      </a:clrScheme>
      <a:clrMap bg1="lt1" tx1="dk1" bg2="lt2" tx2="dk2" accent1="accent1" accent2="accent2" accent3="accent3" accent4="accent4" accent5="accent5" accent6="accent6" hlink="hlink" folHlink="folHlink"/>
    </a:extraClrScheme>
    <a:extraClrScheme>
      <a:clrScheme name="1_大專書 15">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1_大專書 16">
        <a:dk1>
          <a:srgbClr val="663300"/>
        </a:dk1>
        <a:lt1>
          <a:srgbClr val="FFFFFF"/>
        </a:lt1>
        <a:dk2>
          <a:srgbClr val="660066"/>
        </a:dk2>
        <a:lt2>
          <a:srgbClr val="808080"/>
        </a:lt2>
        <a:accent1>
          <a:srgbClr val="FF9933"/>
        </a:accent1>
        <a:accent2>
          <a:srgbClr val="006699"/>
        </a:accent2>
        <a:accent3>
          <a:srgbClr val="FFFFFF"/>
        </a:accent3>
        <a:accent4>
          <a:srgbClr val="562A00"/>
        </a:accent4>
        <a:accent5>
          <a:srgbClr val="FFCAAD"/>
        </a:accent5>
        <a:accent6>
          <a:srgbClr val="005C8A"/>
        </a:accent6>
        <a:hlink>
          <a:srgbClr val="660066"/>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佈景主題1</Template>
  <TotalTime>5850</TotalTime>
  <Words>1232</Words>
  <Application>Microsoft Office PowerPoint</Application>
  <PresentationFormat>投影片</PresentationFormat>
  <Paragraphs>80</Paragraphs>
  <Slides>36</Slides>
  <Notes>0</Notes>
  <HiddenSlides>0</HiddenSlides>
  <MMClips>0</MMClips>
  <ScaleCrop>false</ScaleCrop>
  <HeadingPairs>
    <vt:vector size="4" baseType="variant">
      <vt:variant>
        <vt:lpstr>佈景主題</vt:lpstr>
      </vt:variant>
      <vt:variant>
        <vt:i4>6</vt:i4>
      </vt:variant>
      <vt:variant>
        <vt:lpstr>投影片標題</vt:lpstr>
      </vt:variant>
      <vt:variant>
        <vt:i4>36</vt:i4>
      </vt:variant>
    </vt:vector>
  </HeadingPairs>
  <TitlesOfParts>
    <vt:vector size="42" baseType="lpstr">
      <vt:lpstr>0_大專書</vt:lpstr>
      <vt:lpstr>1_大專書</vt:lpstr>
      <vt:lpstr>2_大專書</vt:lpstr>
      <vt:lpstr>3_大專書</vt:lpstr>
      <vt:lpstr>4_大專書</vt:lpstr>
      <vt:lpstr>5_大專書</vt:lpstr>
      <vt:lpstr>PowerPoint 簡報</vt:lpstr>
      <vt:lpstr>4-1　K- 最近鄰居法</vt:lpstr>
      <vt:lpstr>PowerPoint 簡報</vt:lpstr>
      <vt:lpstr>PowerPoint 簡報</vt:lpstr>
      <vt:lpstr>PowerPoint 簡報</vt:lpstr>
      <vt:lpstr>PowerPoint 簡報</vt:lpstr>
      <vt:lpstr>PowerPoint 簡報</vt:lpstr>
      <vt:lpstr>PowerPoint 簡報</vt:lpstr>
      <vt:lpstr>PowerPoint 簡報</vt:lpstr>
      <vt:lpstr>4-2　K- 平均分群</vt:lpstr>
      <vt:lpstr>PowerPoint 簡報</vt:lpstr>
      <vt:lpstr>PowerPoint 簡報</vt:lpstr>
      <vt:lpstr>PowerPoint 簡報</vt:lpstr>
      <vt:lpstr>PowerPoint 簡報</vt:lpstr>
      <vt:lpstr>PowerPoint 簡報</vt:lpstr>
      <vt:lpstr>PowerPoint 簡報</vt:lpstr>
      <vt:lpstr>PowerPoint 簡報</vt:lpstr>
      <vt:lpstr>4-3　DBSCAN</vt:lpstr>
      <vt:lpstr>PowerPoint 簡報</vt:lpstr>
      <vt:lpstr>PowerPoint 簡報</vt:lpstr>
      <vt:lpstr>PowerPoint 簡報</vt:lpstr>
      <vt:lpstr>PowerPoint 簡報</vt:lpstr>
      <vt:lpstr>4-4　階層式分群</vt:lpstr>
      <vt:lpstr>PowerPoint 簡報</vt:lpstr>
      <vt:lpstr>PowerPoint 簡報</vt:lpstr>
      <vt:lpstr>PowerPoint 簡報</vt:lpstr>
      <vt:lpstr>PowerPoint 簡報</vt:lpstr>
      <vt:lpstr>PowerPoint 簡報</vt:lpstr>
      <vt:lpstr>PowerPoint 簡報</vt:lpstr>
      <vt:lpstr>PowerPoint 簡報</vt:lpstr>
      <vt:lpstr>4-5　關聯規則學習</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Clark</dc:creator>
  <cp:lastModifiedBy>chwa</cp:lastModifiedBy>
  <cp:revision>656</cp:revision>
  <dcterms:created xsi:type="dcterms:W3CDTF">2017-05-13T17:11:04Z</dcterms:created>
  <dcterms:modified xsi:type="dcterms:W3CDTF">2021-07-12T08:35:18Z</dcterms:modified>
</cp:coreProperties>
</file>