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4711" autoAdjust="0"/>
  </p:normalViewPr>
  <p:slideViewPr>
    <p:cSldViewPr snapToGrid="0" snapToObjects="1">
      <p:cViewPr varScale="1">
        <p:scale>
          <a:sx n="68" d="100"/>
          <a:sy n="68" d="100"/>
        </p:scale>
        <p:origin x="124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705165"/>
            <a:ext cx="7772400" cy="1447060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TW" sz="4000" b="1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dirty="0"/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337351" y="1460702"/>
            <a:ext cx="8495931" cy="2674054"/>
          </a:xfrm>
        </p:spPr>
        <p:txBody>
          <a:bodyPr anchor="b" anchorCtr="0">
            <a:normAutofit/>
          </a:bodyPr>
          <a:lstStyle>
            <a:lvl1pPr marL="0" indent="0" algn="ctr" latinLnBrk="0">
              <a:buNone/>
              <a:defRPr lang="zh-TW" sz="6600" b="1">
                <a:solidFill>
                  <a:schemeClr val="bg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297993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177553" y="1600200"/>
            <a:ext cx="8851037" cy="5121275"/>
          </a:xfrm>
        </p:spPr>
        <p:txBody>
          <a:bodyPr/>
          <a:lstStyle>
            <a:lvl1pPr marL="342900" indent="-342900">
              <a:defRPr lang="zh-TW" altLang="en-US" sz="4000" b="1" kern="1200" dirty="0" smtClean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>
              <a:defRPr sz="28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24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20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marL="342900" lvl="0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</a:pPr>
            <a:r>
              <a:rPr lang="zh-TW" altLang="en-US"/>
              <a:t>按一下以編輯母片文字樣式</a:t>
            </a:r>
          </a:p>
          <a:p>
            <a:pPr marL="342900" lvl="1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</a:pPr>
            <a:r>
              <a:rPr lang="zh-TW" altLang="en-US"/>
              <a:t>第二層</a:t>
            </a:r>
          </a:p>
          <a:p>
            <a:pPr marL="342900" lvl="2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</a:pPr>
            <a:r>
              <a:rPr lang="zh-TW" altLang="en-US"/>
              <a:t>第三層</a:t>
            </a:r>
          </a:p>
          <a:p>
            <a:pPr marL="342900" lvl="3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</a:pPr>
            <a:r>
              <a:rPr lang="zh-TW" altLang="en-US"/>
              <a:t>第四層</a:t>
            </a:r>
          </a:p>
          <a:p>
            <a:pPr marL="342900" lvl="4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</a:pPr>
            <a:r>
              <a:rPr lang="zh-TW" altLang="en-US"/>
              <a:t>第五層</a:t>
            </a:r>
            <a:endParaRPr lang="zh-TW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>
          <a:xfrm>
            <a:off x="275208" y="152400"/>
            <a:ext cx="8753382" cy="1265238"/>
          </a:xfrm>
        </p:spPr>
        <p:txBody>
          <a:bodyPr>
            <a:normAutofit/>
          </a:bodyPr>
          <a:lstStyle>
            <a:lvl1pPr algn="ctr">
              <a:defRPr sz="48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57058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標題投影片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337351" y="1460702"/>
            <a:ext cx="8495931" cy="2674054"/>
          </a:xfrm>
        </p:spPr>
        <p:txBody>
          <a:bodyPr anchor="b" anchorCtr="0">
            <a:normAutofit/>
          </a:bodyPr>
          <a:lstStyle>
            <a:lvl1pPr marL="0" indent="0" algn="ctr" latinLnBrk="0">
              <a:buNone/>
              <a:defRPr lang="zh-TW" sz="6600" b="1">
                <a:solidFill>
                  <a:schemeClr val="bg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280890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小節標題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TW" sz="4000" b="1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dirty="0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1760955"/>
            <a:ext cx="7772400" cy="2645945"/>
          </a:xfrm>
        </p:spPr>
        <p:txBody>
          <a:bodyPr anchor="b">
            <a:normAutofit/>
          </a:bodyPr>
          <a:lstStyle>
            <a:lvl1pPr marL="0" indent="0" algn="ctr" latinLnBrk="0">
              <a:buNone/>
              <a:defRPr lang="zh-TW" sz="66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13821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小節標題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3148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1760955"/>
            <a:ext cx="7772400" cy="2645945"/>
          </a:xfrm>
        </p:spPr>
        <p:txBody>
          <a:bodyPr anchor="b">
            <a:normAutofit/>
          </a:bodyPr>
          <a:lstStyle>
            <a:lvl1pPr marL="0" indent="0" algn="ctr" latinLnBrk="0">
              <a:buNone/>
              <a:defRPr lang="zh-TW" sz="66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67567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0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43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9" cstate="print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zh-TW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9027446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rtl="0" eaLnBrk="1" latinLnBrk="0" hangingPunct="1">
        <a:spcBef>
          <a:spcPct val="0"/>
        </a:spcBef>
        <a:buNone/>
        <a:defRPr kumimoji="0" lang="zh-TW" sz="4000" b="0" u="none" strike="noStrike" kern="1200" cap="none" spc="0" normalizeH="0" baseline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lang="zh-TW"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lang="zh-TW"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吃多樣化的食物，每種食物都有不同的營養。</a:t>
            </a:r>
          </a:p>
          <a:p>
            <a:r>
              <a:rPr dirty="0"/>
              <a:t>五大類食物：</a:t>
            </a:r>
            <a:r>
              <a:rPr dirty="0">
                <a:solidFill>
                  <a:srgbClr val="7030A0"/>
                </a:solidFill>
                <a:highlight>
                  <a:srgbClr val="FFFF00"/>
                </a:highlight>
              </a:rPr>
              <a:t>穀物、蔬菜、水果、蛋白質、乳製品</a:t>
            </a:r>
            <a:r>
              <a:rPr dirty="0"/>
              <a:t>。</a:t>
            </a:r>
          </a:p>
          <a:p>
            <a:r>
              <a:rPr dirty="0"/>
              <a:t>每天都要從這些食物中挑選來吃。</a:t>
            </a:r>
          </a:p>
          <a:p>
            <a:r>
              <a:rPr dirty="0"/>
              <a:t>均衡飲食讓我們更強壯、更聰明。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均衡飲食讓我們更健康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穀物如</a:t>
            </a:r>
            <a:endParaRPr lang="en-US" dirty="0"/>
          </a:p>
          <a:p>
            <a:pPr lvl="1"/>
            <a:r>
              <a:rPr dirty="0">
                <a:solidFill>
                  <a:srgbClr val="7030A0"/>
                </a:solidFill>
                <a:highlight>
                  <a:srgbClr val="FFFF00"/>
                </a:highlight>
              </a:rPr>
              <a:t>米飯、麵包和麥片</a:t>
            </a:r>
            <a:r>
              <a:rPr dirty="0"/>
              <a:t>，給我們提供學習和運動的能量。</a:t>
            </a:r>
          </a:p>
          <a:p>
            <a:r>
              <a:rPr dirty="0"/>
              <a:t>全穀物如糙米和全麥麵包更有營養。</a:t>
            </a:r>
          </a:p>
          <a:p>
            <a:r>
              <a:rPr dirty="0"/>
              <a:t>早餐吃穀物能讓我們一整天都很有活力。</a:t>
            </a:r>
          </a:p>
          <a:p>
            <a:r>
              <a:rPr dirty="0"/>
              <a:t>穀物還能幫助我們的消化系統正常運作。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穀物是我們的能量來源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/>
              <a:t>蔬菜和水果</a:t>
            </a:r>
            <a:endParaRPr lang="en-US" dirty="0"/>
          </a:p>
          <a:p>
            <a:pPr lvl="1"/>
            <a:r>
              <a:rPr dirty="0">
                <a:highlight>
                  <a:srgbClr val="FFFF00"/>
                </a:highlight>
              </a:rPr>
              <a:t>富含維生素</a:t>
            </a:r>
            <a:r>
              <a:rPr dirty="0"/>
              <a:t>，幫助我們不容易生病。</a:t>
            </a:r>
          </a:p>
          <a:p>
            <a:r>
              <a:rPr dirty="0"/>
              <a:t>每天應該吃不同顏色的蔬菜和水果，營養均衡。</a:t>
            </a:r>
          </a:p>
          <a:p>
            <a:r>
              <a:rPr dirty="0"/>
              <a:t>蔬菜和水果能讓我們的身體變得更強壯。</a:t>
            </a:r>
          </a:p>
          <a:p>
            <a:r>
              <a:rPr dirty="0"/>
              <a:t>不同的蔬菜和水果提供不同的健康好處。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蔬菜和水果讓我們保持健康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/>
              <a:t>蛋白質來自</a:t>
            </a:r>
            <a:endParaRPr lang="en-US" dirty="0"/>
          </a:p>
          <a:p>
            <a:pPr lvl="1"/>
            <a:r>
              <a:rPr dirty="0">
                <a:solidFill>
                  <a:srgbClr val="C00000"/>
                </a:solidFill>
                <a:highlight>
                  <a:srgbClr val="FFFF00"/>
                </a:highlight>
              </a:rPr>
              <a:t>肉類、魚類、豆類和蛋</a:t>
            </a:r>
            <a:r>
              <a:rPr dirty="0"/>
              <a:t>，幫助肌肉成長。</a:t>
            </a:r>
          </a:p>
          <a:p>
            <a:r>
              <a:rPr dirty="0"/>
              <a:t>吃足夠的蛋白質，讓我們的大腦更靈活。</a:t>
            </a:r>
          </a:p>
          <a:p>
            <a:r>
              <a:rPr dirty="0"/>
              <a:t>植物性蛋白質如</a:t>
            </a:r>
            <a:endParaRPr lang="en-US" dirty="0"/>
          </a:p>
          <a:p>
            <a:pPr lvl="1"/>
            <a:r>
              <a:rPr dirty="0">
                <a:solidFill>
                  <a:srgbClr val="C00000"/>
                </a:solidFill>
                <a:highlight>
                  <a:srgbClr val="FFFF00"/>
                </a:highlight>
              </a:rPr>
              <a:t>豆腐和豆奶</a:t>
            </a:r>
            <a:r>
              <a:rPr lang="zh-CN" altLang="en-US" dirty="0"/>
              <a:t>，</a:t>
            </a:r>
            <a:r>
              <a:rPr dirty="0"/>
              <a:t>也是重要的營養來源。</a:t>
            </a:r>
          </a:p>
          <a:p>
            <a:r>
              <a:rPr dirty="0"/>
              <a:t>蛋白質有助於修復身體組織，讓我們更強壯。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蛋白質幫助我們成長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/>
              <a:t>乳製品如牛奶和奶酪</a:t>
            </a:r>
            <a:r>
              <a:rPr dirty="0">
                <a:solidFill>
                  <a:srgbClr val="C00000"/>
                </a:solidFill>
                <a:highlight>
                  <a:srgbClr val="FFFF00"/>
                </a:highlight>
              </a:rPr>
              <a:t>提供鈣質</a:t>
            </a:r>
            <a:r>
              <a:rPr dirty="0"/>
              <a:t>，讓我們的骨骼和牙齒更強壯。</a:t>
            </a:r>
          </a:p>
          <a:p>
            <a:r>
              <a:rPr dirty="0">
                <a:solidFill>
                  <a:srgbClr val="C00000"/>
                </a:solidFill>
                <a:highlight>
                  <a:srgbClr val="FFFF00"/>
                </a:highlight>
              </a:rPr>
              <a:t>每天喝牛奶</a:t>
            </a:r>
            <a:r>
              <a:rPr dirty="0"/>
              <a:t>可以幫助我們獲得足夠的</a:t>
            </a:r>
            <a:r>
              <a:rPr dirty="0">
                <a:solidFill>
                  <a:srgbClr val="C00000"/>
                </a:solidFill>
              </a:rPr>
              <a:t>鈣質</a:t>
            </a:r>
            <a:r>
              <a:rPr dirty="0"/>
              <a:t>。</a:t>
            </a:r>
          </a:p>
          <a:p>
            <a:r>
              <a:rPr dirty="0">
                <a:solidFill>
                  <a:srgbClr val="C00000"/>
                </a:solidFill>
                <a:highlight>
                  <a:srgbClr val="FFFF00"/>
                </a:highlight>
              </a:rPr>
              <a:t>健康的脂肪</a:t>
            </a:r>
            <a:r>
              <a:rPr dirty="0"/>
              <a:t>來自</a:t>
            </a:r>
            <a:r>
              <a:rPr dirty="0">
                <a:solidFill>
                  <a:srgbClr val="C00000"/>
                </a:solidFill>
              </a:rPr>
              <a:t>魚類、堅果和橄欖油</a:t>
            </a:r>
            <a:r>
              <a:rPr dirty="0"/>
              <a:t>，對心臟有好處。</a:t>
            </a:r>
          </a:p>
          <a:p>
            <a:r>
              <a:rPr dirty="0"/>
              <a:t>避免吃太多</a:t>
            </a:r>
            <a:r>
              <a:rPr dirty="0">
                <a:solidFill>
                  <a:srgbClr val="C00000"/>
                </a:solidFill>
              </a:rPr>
              <a:t>垃圾食品</a:t>
            </a:r>
            <a:r>
              <a:rPr dirty="0"/>
              <a:t>和</a:t>
            </a:r>
            <a:r>
              <a:rPr dirty="0">
                <a:solidFill>
                  <a:srgbClr val="C00000"/>
                </a:solidFill>
              </a:rPr>
              <a:t>含糖飲料</a:t>
            </a:r>
            <a:r>
              <a:rPr dirty="0"/>
              <a:t>，保持身體健康。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lvl="0" indent="0">
              <a:buNone/>
            </a:pPr>
            <a:r>
              <a:t>乳製品和健康脂肪保護我們的身體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佈景主題4-粗體大字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4-粗體大字" id="{FAB37755-8BFD-40C9-964E-A3E00EB2AC0B}" vid="{1590615A-8909-46AD-9BAB-84E7CBD626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佈景主題4-粗體大字</Template>
  <TotalTime>2</TotalTime>
  <Words>91</Words>
  <Application>Microsoft Office PowerPoint</Application>
  <PresentationFormat>如螢幕大小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Segoe Condensed</vt:lpstr>
      <vt:lpstr>微軟正黑體</vt:lpstr>
      <vt:lpstr>Arial</vt:lpstr>
      <vt:lpstr>Bookman Old Style</vt:lpstr>
      <vt:lpstr>佈景主題4-粗體大字</vt:lpstr>
      <vt:lpstr>均衡飲食讓我們更健康</vt:lpstr>
      <vt:lpstr>穀物是我們的能量來源</vt:lpstr>
      <vt:lpstr>蔬菜和水果讓我們保持健康</vt:lpstr>
      <vt:lpstr>蛋白質幫助我們成長</vt:lpstr>
      <vt:lpstr>乳製品和健康脂肪保護我們的身體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otalTime>1</TotalTime>
  <Words>26</Words>
  <Application>Microsoft Office PowerPoint</Application>
  <PresentationFormat>On-screen Show (4:3)</PresentationFormat>
  <Paragraphs>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Title</vt:lpstr>
      <vt:lpstr>Slide Title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均衡飲食讓我們更健康</dc:title>
  <dc:creator>User</dc:creator>
  <cp:keywords/>
  <cp:lastModifiedBy>tsu ccw</cp:lastModifiedBy>
  <cp:revision>2</cp:revision>
  <dcterms:created xsi:type="dcterms:W3CDTF">2024-09-04T15:27:55Z</dcterms:created>
  <dcterms:modified xsi:type="dcterms:W3CDTF">2024-09-04T15:30:51Z</dcterms:modified>
</cp:coreProperties>
</file>