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711" autoAdjust="0"/>
  </p:normalViewPr>
  <p:slideViewPr>
    <p:cSldViewPr snapToGrid="0" snapToObjects="1"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705165"/>
            <a:ext cx="7772400" cy="1447060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1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337351" y="1460702"/>
            <a:ext cx="8495931" cy="2674054"/>
          </a:xfrm>
        </p:spPr>
        <p:txBody>
          <a:bodyPr anchor="b" anchorCtr="0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bg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97993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177553" y="1600200"/>
            <a:ext cx="8851037" cy="5121275"/>
          </a:xfrm>
        </p:spPr>
        <p:txBody>
          <a:bodyPr/>
          <a:lstStyle>
            <a:lvl1pPr marL="342900" indent="-342900">
              <a:defRPr lang="zh-TW" altLang="en-US" sz="4000" b="1" kern="1200" dirty="0" smtClean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>
              <a:defRPr sz="2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marL="342900" lvl="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按一下以編輯母片文字樣式</a:t>
            </a:r>
          </a:p>
          <a:p>
            <a:pPr marL="342900" lvl="1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第二層</a:t>
            </a:r>
          </a:p>
          <a:p>
            <a:pPr marL="342900" lvl="2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第三層</a:t>
            </a:r>
          </a:p>
          <a:p>
            <a:pPr marL="342900" lvl="3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第四層</a:t>
            </a:r>
          </a:p>
          <a:p>
            <a:pPr marL="342900" lvl="4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第五層</a:t>
            </a:r>
            <a:endParaRPr lang="zh-TW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>
          <a:xfrm>
            <a:off x="275208" y="152400"/>
            <a:ext cx="8753382" cy="1265238"/>
          </a:xfrm>
        </p:spPr>
        <p:txBody>
          <a:bodyPr>
            <a:normAutofit/>
          </a:bodyPr>
          <a:lstStyle>
            <a:lvl1pPr algn="ctr"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57058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337351" y="1460702"/>
            <a:ext cx="8495931" cy="2674054"/>
          </a:xfrm>
        </p:spPr>
        <p:txBody>
          <a:bodyPr anchor="b" anchorCtr="0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bg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80890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1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1760955"/>
            <a:ext cx="7772400" cy="2645945"/>
          </a:xfrm>
        </p:spPr>
        <p:txBody>
          <a:bodyPr anchor="b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382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3148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1760955"/>
            <a:ext cx="7772400" cy="2645945"/>
          </a:xfrm>
        </p:spPr>
        <p:txBody>
          <a:bodyPr anchor="b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7567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0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902744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onlinedoctranslator.com/en/?utm_source=onlinedoctranslator&amp;utm_medium=pptx&amp;utm_campaign=attribu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dirty="0"/>
              <a:t>Eat a variety of foods, each with different nutritional value.</a:t>
            </a:r>
          </a:p>
          <a:p>
            <a:pPr algn="l" rtl="0"/>
            <a:r>
              <a:rPr dirty="0"/>
              <a:t>Five major food groups:</a:t>
            </a:r>
            <a:r>
              <a:rPr dirty="0">
                <a:solidFill>
                  <a:srgbClr val="7030A0"/>
                </a:solidFill>
                <a:highlight>
                  <a:srgbClr val="FFFF00"/>
                </a:highlight>
              </a:rPr>
              <a:t>Grains, vegetables, fruits, protein, dairy products</a:t>
            </a:r>
            <a:r>
              <a:rPr dirty="0"/>
              <a:t>.</a:t>
            </a:r>
          </a:p>
          <a:p>
            <a:pPr algn="l" rtl="0"/>
            <a:r>
              <a:rPr dirty="0"/>
              <a:t>Choose from these foods to eat every day.</a:t>
            </a:r>
          </a:p>
          <a:p>
            <a:pPr algn="l" rtl="0"/>
            <a:r>
              <a:rPr dirty="0"/>
              <a:t>A balanced diet makes us stronger and smarter.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 algn="l" rtl="0">
              <a:buNone/>
            </a:pPr>
            <a:r>
              <a:t>A balanced diet makes us healthier</a:t>
            </a:r>
          </a:p>
        </p:txBody>
      </p:sp>
      <p:sp>
        <p:nvSpPr>
          <p:cNvPr id="100010001" name="ODT_ATTR_LBL_SHAPE">
            <a:extLst>
              <a:ext uri="{FF2B5EF4-FFF2-40B4-BE49-F238E27FC236}">
                <a16:creationId xmlns:a16="http://schemas.microsoft.com/office/drawing/2014/main" id="{ADCB8724-23CD-4EE8-B5B5-3CB2DDF8932E}"/>
              </a:ext>
            </a:extLst>
          </p:cNvPr>
          <p:cNvSpPr txBox="1"/>
          <p:nvPr/>
        </p:nvSpPr>
        <p:spPr>
          <a:xfrm>
            <a:off x="0" y="0"/>
            <a:ext cx="5000000" cy="276999"/>
          </a:xfrm>
          <a:prstGeom prst="rect">
            <a:avLst/>
          </a:prstGeom>
          <a:solidFill>
            <a:srgbClr val="FAFAFA"/>
          </a:solidFill>
        </p:spPr>
        <p:txBody>
          <a:bodyPr wrap="none" lIns="288000">
            <a:spAutoFit/>
          </a:bodyPr>
          <a:lstStyle/>
          <a:p>
            <a:pPr rtl="0"/>
            <a:r>
              <a:rPr lang="en-US" sz="1000" dirty="0">
                <a:solidFill>
                  <a:srgbClr val="0F2B46"/>
                </a:solidFill>
                <a:effectLst/>
                <a:latin typeface="Roboto" panose="02000000000000000000" pitchFamily="2" charset="0"/>
              </a:rPr>
              <a:t>Translated from Chinese (Simplified) to English - </a:t>
            </a:r>
            <a:r>
              <a:rPr lang="en-US" sz="1000" u="sng" dirty="0">
                <a:solidFill>
                  <a:srgbClr val="0F2B46"/>
                </a:solidFill>
                <a:effectLst/>
                <a:latin typeface="Roboto" panose="02000000000000000000" pitchFamily="2" charset="0"/>
                <a:hlinkClick r:id="rId2" tooltip="Doc Translator - www.onlinedoctranslator.com"/>
              </a:rPr>
              <a:t>www.onlinedoctranslator.com</a:t>
            </a:r>
            <a:endParaRPr lang="en-US" sz="1000" dirty="0"/>
          </a:p>
        </p:txBody>
      </p:sp>
      <p:pic>
        <p:nvPicPr>
          <p:cNvPr id="1000100002" name="ODT_ATTR_LBL_LOGO">
            <a:extLst>
              <a:ext uri="{FF2B5EF4-FFF2-40B4-BE49-F238E27FC236}">
                <a16:creationId xmlns:a16="http://schemas.microsoft.com/office/drawing/2014/main" id="{B066AC4A-9A1C-4C10-800A-DAF9F27643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00"/>
            <a:ext cx="316230" cy="1797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dirty="0"/>
              <a:t>Cereals such as</a:t>
            </a:r>
            <a:endParaRPr lang="en-US" dirty="0"/>
          </a:p>
          <a:p>
            <a:pPr lvl="1" algn="l" rtl="0"/>
            <a:r>
              <a:rPr dirty="0">
                <a:solidFill>
                  <a:srgbClr val="7030A0"/>
                </a:solidFill>
                <a:highlight>
                  <a:srgbClr val="FFFF00"/>
                </a:highlight>
              </a:rPr>
              <a:t>Rice, Bread and Cereal</a:t>
            </a:r>
            <a:r>
              <a:rPr dirty="0"/>
              <a:t>, providing us with energy for learning and exercise.</a:t>
            </a:r>
          </a:p>
          <a:p>
            <a:pPr algn="l" rtl="0"/>
            <a:r>
              <a:rPr dirty="0"/>
              <a:t>Whole grains such as brown rice and whole-wheat bread are more nutritious.</a:t>
            </a:r>
          </a:p>
          <a:p>
            <a:pPr algn="l" rtl="0"/>
            <a:r>
              <a:rPr dirty="0"/>
              <a:t>Eating cereals for breakfast can keep us energized throughout the day.</a:t>
            </a:r>
          </a:p>
          <a:p>
            <a:pPr algn="l" rtl="0"/>
            <a:r>
              <a:rPr dirty="0"/>
              <a:t>Grains also help our digestive system function properly.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 algn="l" rtl="0">
              <a:buNone/>
            </a:pPr>
            <a:r>
              <a:t>Grains are our source of energy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dirty="0"/>
              <a:t>Vegetables and Fruits</a:t>
            </a:r>
            <a:endParaRPr lang="en-US" dirty="0"/>
          </a:p>
          <a:p>
            <a:pPr lvl="1" algn="l" rtl="0"/>
            <a:r>
              <a:rPr dirty="0">
                <a:highlight>
                  <a:srgbClr val="FFFF00"/>
                </a:highlight>
              </a:rPr>
              <a:t>Rich in vitamins</a:t>
            </a:r>
            <a:r>
              <a:rPr dirty="0"/>
              <a:t>, helping us not to get sick easily.</a:t>
            </a:r>
          </a:p>
          <a:p>
            <a:pPr algn="l" rtl="0"/>
            <a:r>
              <a:rPr dirty="0"/>
              <a:t>You should eat vegetables and fruits of different colors every day to ensure a balanced diet.</a:t>
            </a:r>
          </a:p>
          <a:p>
            <a:pPr algn="l" rtl="0"/>
            <a:r>
              <a:rPr dirty="0"/>
              <a:t>Vegetables and fruits can make our body stronger.</a:t>
            </a:r>
          </a:p>
          <a:p>
            <a:pPr algn="l" rtl="0"/>
            <a:r>
              <a:rPr dirty="0"/>
              <a:t>Different vegetables and fruits provide different health benefits.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 algn="l" rtl="0">
              <a:buNone/>
            </a:pPr>
            <a:r>
              <a:t>Vegetables and fruits keep us healthy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dirty="0"/>
              <a:t>Protein from</a:t>
            </a:r>
            <a:endParaRPr lang="en-US" dirty="0"/>
          </a:p>
          <a:p>
            <a:pPr lvl="1" algn="l" rtl="0"/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Meat, fish, beans and eggs</a:t>
            </a:r>
            <a:r>
              <a:rPr dirty="0"/>
              <a:t>, helping muscle growth.</a:t>
            </a:r>
          </a:p>
          <a:p>
            <a:pPr algn="l" rtl="0"/>
            <a:r>
              <a:rPr dirty="0"/>
              <a:t>Eating enough protein can make our brain more flexible.</a:t>
            </a:r>
          </a:p>
          <a:p>
            <a:pPr algn="l" rtl="0"/>
            <a:r>
              <a:rPr dirty="0"/>
              <a:t>Plant proteins such as</a:t>
            </a:r>
            <a:endParaRPr lang="en-US" dirty="0"/>
          </a:p>
          <a:p>
            <a:pPr lvl="1" algn="l" rtl="0"/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Tofu and soy milk</a:t>
            </a:r>
            <a:r>
              <a:rPr lang="zh-CN" altLang="en-US" dirty="0"/>
              <a:t>,</a:t>
            </a:r>
            <a:r>
              <a:rPr dirty="0"/>
              <a:t>It is also an important source of nutrition.</a:t>
            </a:r>
          </a:p>
          <a:p>
            <a:pPr algn="l" rtl="0"/>
            <a:r>
              <a:rPr dirty="0"/>
              <a:t>Protein helps repair body tissues and makes us stronger.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algn="l" rtl="0">
              <a:buNone/>
            </a:pPr>
            <a:r>
              <a:t>Protein helps us grow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dirty="0"/>
              <a:t>Dairy products such as milk and cheese</a:t>
            </a:r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Provides calcium</a:t>
            </a:r>
            <a:r>
              <a:rPr dirty="0"/>
              <a:t>, making our bones and teeth stronger.</a:t>
            </a:r>
          </a:p>
          <a:p>
            <a:pPr algn="l" rtl="0"/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Drink milk every day</a:t>
            </a:r>
            <a:r>
              <a:rPr dirty="0"/>
              <a:t>Can help us get enough</a:t>
            </a:r>
            <a:r>
              <a:rPr dirty="0">
                <a:solidFill>
                  <a:srgbClr val="C00000"/>
                </a:solidFill>
              </a:rPr>
              <a:t>Calcium</a:t>
            </a:r>
            <a:r>
              <a:rPr dirty="0"/>
              <a:t>.</a:t>
            </a:r>
          </a:p>
          <a:p>
            <a:pPr algn="l" rtl="0"/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Healthy fats</a:t>
            </a:r>
            <a:r>
              <a:rPr dirty="0"/>
              <a:t>From</a:t>
            </a:r>
            <a:r>
              <a:rPr dirty="0">
                <a:solidFill>
                  <a:srgbClr val="C00000"/>
                </a:solidFill>
              </a:rPr>
              <a:t>Fish, nuts and olive oil</a:t>
            </a:r>
            <a:r>
              <a:rPr dirty="0"/>
              <a:t>, which is good for the heart.</a:t>
            </a:r>
          </a:p>
          <a:p>
            <a:pPr algn="l" rtl="0"/>
            <a:r>
              <a:rPr dirty="0"/>
              <a:t>Avoid eating too much</a:t>
            </a:r>
            <a:r>
              <a:rPr dirty="0">
                <a:solidFill>
                  <a:srgbClr val="C00000"/>
                </a:solidFill>
              </a:rPr>
              <a:t>junk food</a:t>
            </a:r>
            <a:r>
              <a:rPr dirty="0"/>
              <a:t>and</a:t>
            </a:r>
            <a:r>
              <a:rPr dirty="0">
                <a:solidFill>
                  <a:srgbClr val="C00000"/>
                </a:solidFill>
              </a:rPr>
              <a:t>Sugary drinks</a:t>
            </a:r>
            <a:r>
              <a:rPr dirty="0"/>
              <a:t>, keep healthy.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 algn="l" rtl="0">
              <a:buNone/>
            </a:pPr>
            <a:r>
              <a:t>Dairy and healthy fats protect our bodies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佈景主題4-粗體大字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4-粗體大字" id="{FAB37755-8BFD-40C9-964E-A3E00EB2AC0B}" vid="{1590615A-8909-46AD-9BAB-84E7CBD626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佈景主題4-粗體大字</Template>
  <TotalTime>6</TotalTime>
  <Words>292</Words>
  <Application>Microsoft Office PowerPoint</Application>
  <PresentationFormat>如螢幕大小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Segoe Condensed</vt:lpstr>
      <vt:lpstr>微軟正黑體</vt:lpstr>
      <vt:lpstr>Arial</vt:lpstr>
      <vt:lpstr>Bookman Old Style</vt:lpstr>
      <vt:lpstr>Roboto</vt:lpstr>
      <vt:lpstr>佈景主題4-粗體大字</vt:lpstr>
      <vt:lpstr>A balanced diet makes us healthier</vt:lpstr>
      <vt:lpstr>Grains are our source of energy</vt:lpstr>
      <vt:lpstr>Vegetables and fruits keep us healthy</vt:lpstr>
      <vt:lpstr>Protein helps us grow</vt:lpstr>
      <vt:lpstr>Dairy and healthy fats protect our bodies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均衡飲食讓我們更健康</dc:title>
  <dc:creator>User</dc:creator>
  <cp:keywords/>
  <cp:lastModifiedBy>tsu ccw</cp:lastModifiedBy>
  <cp:revision>3</cp:revision>
  <dcterms:created xsi:type="dcterms:W3CDTF">2024-09-04T15:27:55Z</dcterms:created>
  <dcterms:modified xsi:type="dcterms:W3CDTF">2024-09-04T16:06:38Z</dcterms:modified>
</cp:coreProperties>
</file>