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565" r:id="rId3"/>
    <p:sldId id="858" r:id="rId4"/>
    <p:sldId id="859" r:id="rId5"/>
    <p:sldId id="860" r:id="rId6"/>
    <p:sldId id="861" r:id="rId7"/>
    <p:sldId id="862" r:id="rId8"/>
    <p:sldId id="863" r:id="rId9"/>
    <p:sldId id="864" r:id="rId10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3977" autoAdjust="0"/>
  </p:normalViewPr>
  <p:slideViewPr>
    <p:cSldViewPr>
      <p:cViewPr varScale="1">
        <p:scale>
          <a:sx n="68" d="100"/>
          <a:sy n="68" d="100"/>
        </p:scale>
        <p:origin x="10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57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9472DD5C-B6A9-4714-908F-0B8F74738B98}" type="datetimeFigureOut">
              <a:rPr lang="en-US" altLang="zh-TW" smtClean="0"/>
              <a:pPr/>
              <a:t>1/20/2024</a:t>
            </a:fld>
            <a:endParaRPr lang="zh-TW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7C1C90DE-A98B-4173-B17E-434F189FC4DB}" type="slidenum">
              <a:rPr lang="zh-TW" smtClean="0"/>
              <a:pPr/>
              <a:t>‹#›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193366E8-8A22-4400-BBA2-8D322280A6E8}" type="datetimeFigureOut">
              <a:rPr lang="zh-TW" altLang="en-US"/>
              <a:pPr/>
              <a:t>2024/1/20</a:t>
            </a:fld>
            <a:endParaRPr lang="zh-TW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3792D2CF-A01B-4515-8B40-3DC34258267A}" type="slidenum">
              <a:rPr/>
              <a:pPr/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1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28307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2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052201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altLang="zh-TW" smtClean="0"/>
              <a:pPr/>
              <a:t>5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671168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dirty="0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 latinLnBrk="0">
              <a:buNone/>
              <a:defRPr lang="zh-TW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373216"/>
          </a:xfrm>
        </p:spPr>
        <p:txBody>
          <a:bodyPr/>
          <a:lstStyle>
            <a:lvl1pPr>
              <a:defRPr sz="4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36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3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2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2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TW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2024/1/20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>
          <a:xfrm>
            <a:off x="0" y="152400"/>
            <a:ext cx="8964488" cy="1265238"/>
          </a:xfrm>
        </p:spPr>
        <p:txBody>
          <a:bodyPr>
            <a:normAutofit/>
          </a:bodyPr>
          <a:lstStyle>
            <a:lvl1pPr algn="ctr">
              <a:defRPr sz="4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 latinLnBrk="0">
              <a:buNone/>
              <a:defRPr lang="zh-TW" sz="2800">
                <a:solidFill>
                  <a:schemeClr val="tx1"/>
                </a:solidFill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2024/1/20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對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2024/1/20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2024/1/20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2024/1/20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 latinLnBrk="0">
              <a:defRPr lang="zh-TW" sz="3200">
                <a:solidFill>
                  <a:schemeClr val="tx1"/>
                </a:solidFill>
              </a:defRPr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lvl6pPr>
              <a:defRPr lang="zh-TW" sz="2000"/>
            </a:lvl6pPr>
            <a:lvl7pPr>
              <a:defRPr lang="zh-TW" sz="2000"/>
            </a:lvl7pPr>
            <a:lvl8pPr>
              <a:defRPr lang="zh-TW" sz="2000"/>
            </a:lvl8pPr>
            <a:lvl9pPr>
              <a:defRPr lang="zh-TW"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2024/1/20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 latinLnBrk="0">
              <a:defRPr lang="zh-TW"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zh-TW" sz="3200"/>
            </a:lvl1pPr>
            <a:lvl2pPr marL="457200" indent="0">
              <a:buNone/>
              <a:defRPr lang="zh-TW" sz="2800"/>
            </a:lvl2pPr>
            <a:lvl3pPr marL="914400" indent="0">
              <a:buNone/>
              <a:defRPr lang="zh-TW" sz="2400"/>
            </a:lvl3pPr>
            <a:lvl4pPr marL="1371600" indent="0">
              <a:buNone/>
              <a:defRPr lang="zh-TW" sz="2000"/>
            </a:lvl4pPr>
            <a:lvl5pPr marL="1828800" indent="0">
              <a:buNone/>
              <a:defRPr lang="zh-TW" sz="2000"/>
            </a:lvl5pPr>
            <a:lvl6pPr marL="2286000" indent="0">
              <a:buNone/>
              <a:defRPr lang="zh-TW" sz="2000"/>
            </a:lvl6pPr>
            <a:lvl7pPr marL="2743200" indent="0">
              <a:buNone/>
              <a:defRPr lang="zh-TW" sz="2000"/>
            </a:lvl7pPr>
            <a:lvl8pPr marL="3200400" indent="0">
              <a:buNone/>
              <a:defRPr lang="zh-TW" sz="2000"/>
            </a:lvl8pPr>
            <a:lvl9pPr marL="3657600" indent="0">
              <a:buNone/>
              <a:defRPr lang="zh-TW" sz="2000"/>
            </a:lvl9pPr>
          </a:lstStyle>
          <a:p>
            <a:r>
              <a:rPr lang="zh-TW" altLang="en-US"/>
              <a:t>按一下圖示以新增圖片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2024/1/20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zh-TW" altLang="en-US"/>
              <a:pPr/>
              <a:t>2024/1/20</a:t>
            </a:fld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zh-TW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lang="zh-TW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zh-TW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cupun.site/lecture/sql/example/sql/test.xlsx" TargetMode="External"/><Relationship Id="rId2" Type="http://schemas.openxmlformats.org/officeDocument/2006/relationships/hyperlink" Target="https://acupun.site/lecture/sql/example/sql/scoreChi.cs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11928" y="836712"/>
            <a:ext cx="8136535" cy="3384376"/>
          </a:xfrm>
        </p:spPr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如何把</a:t>
            </a:r>
            <a:r>
              <a:rPr lang="en-US" altLang="zh-TW" sz="6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excel</a:t>
            </a:r>
            <a:r>
              <a:rPr lang="zh-TW" altLang="en-US" sz="6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的資料表轉成</a:t>
            </a:r>
            <a:r>
              <a:rPr lang="en-US" altLang="zh-TW" sz="6600" b="1" dirty="0" err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mysql</a:t>
            </a:r>
            <a:r>
              <a:rPr lang="zh-TW" altLang="en-US" sz="6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資料表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>
          <a:xfrm>
            <a:off x="793995" y="5013176"/>
            <a:ext cx="7772400" cy="1362075"/>
          </a:xfrm>
        </p:spPr>
        <p:txBody>
          <a:bodyPr/>
          <a:lstStyle/>
          <a:p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台北科技大學，經管系，陳擎文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6298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23528" y="1088740"/>
            <a:ext cx="8244916" cy="3996444"/>
          </a:xfrm>
        </p:spPr>
        <p:txBody>
          <a:bodyPr>
            <a:normAutofit/>
          </a:bodyPr>
          <a:lstStyle/>
          <a:p>
            <a:r>
              <a:rPr lang="zh-CN" altLang="en-US" sz="6600" b="1" dirty="0"/>
              <a:t>新增資料庫的</a:t>
            </a:r>
            <a:endParaRPr lang="en-US" altLang="zh-CN" sz="6600" b="1" dirty="0"/>
          </a:p>
          <a:p>
            <a:r>
              <a:rPr lang="en-US" altLang="zh-CN" sz="6600" b="1" dirty="0"/>
              <a:t>2</a:t>
            </a:r>
            <a:r>
              <a:rPr lang="zh-CN" altLang="en-US" sz="6600" b="1" dirty="0"/>
              <a:t>種方法</a:t>
            </a:r>
            <a:endParaRPr lang="zh-TW" altLang="en-US" sz="4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979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658DBBEA-37A6-4429-B878-C7468E004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</a:t>
            </a:r>
            <a:r>
              <a:rPr lang="zh-CN" altLang="en-US" dirty="0"/>
              <a:t>種：匯入別人給你的</a:t>
            </a:r>
            <a:r>
              <a:rPr lang="en-US" altLang="zh-CN" dirty="0"/>
              <a:t>*.</a:t>
            </a:r>
            <a:r>
              <a:rPr lang="en-US" altLang="zh-CN" dirty="0" err="1"/>
              <a:t>sql</a:t>
            </a:r>
            <a:r>
              <a:rPr lang="zh-CN" altLang="en-US" dirty="0"/>
              <a:t>檔案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第</a:t>
            </a:r>
            <a:r>
              <a:rPr lang="en-US" altLang="zh-CN" dirty="0"/>
              <a:t>2</a:t>
            </a:r>
            <a:r>
              <a:rPr lang="zh-CN" altLang="en-US" dirty="0"/>
              <a:t>種：手動新增資料庫，再匯入</a:t>
            </a:r>
            <a:r>
              <a:rPr lang="en-US" altLang="zh-CN" dirty="0"/>
              <a:t>csv</a:t>
            </a:r>
            <a:r>
              <a:rPr lang="zh-CN" altLang="en-US" dirty="0"/>
              <a:t>檔案</a:t>
            </a:r>
            <a:endParaRPr lang="en-US" altLang="zh-CN" dirty="0"/>
          </a:p>
          <a:p>
            <a:pPr lvl="1"/>
            <a:r>
              <a:rPr lang="zh-CN" altLang="en-US" dirty="0"/>
              <a:t>若是</a:t>
            </a:r>
            <a:r>
              <a:rPr lang="en-US" altLang="zh-CN" dirty="0"/>
              <a:t>excel</a:t>
            </a:r>
            <a:r>
              <a:rPr lang="zh-CN" altLang="en-US" dirty="0"/>
              <a:t>檔案，要手動儲存成</a:t>
            </a:r>
            <a:r>
              <a:rPr lang="en-US" altLang="zh-CN" dirty="0"/>
              <a:t>csv</a:t>
            </a:r>
            <a:r>
              <a:rPr lang="zh-CN" altLang="en-US" dirty="0"/>
              <a:t>檔案</a:t>
            </a:r>
            <a:endParaRPr lang="en-US" altLang="zh-CN" dirty="0"/>
          </a:p>
          <a:p>
            <a:pPr lvl="1"/>
            <a:r>
              <a:rPr lang="zh-CN" altLang="en-US" dirty="0"/>
              <a:t>而且編碼格式必須是</a:t>
            </a:r>
            <a:r>
              <a:rPr lang="en-US" altLang="zh-CN" dirty="0">
                <a:solidFill>
                  <a:srgbClr val="7030A0"/>
                </a:solidFill>
                <a:highlight>
                  <a:srgbClr val="FFFF00"/>
                </a:highlight>
              </a:rPr>
              <a:t>ANSI</a:t>
            </a:r>
          </a:p>
          <a:p>
            <a:pPr lvl="1"/>
            <a:r>
              <a:rPr lang="zh-CN" altLang="en-US" dirty="0"/>
              <a:t>不可以是</a:t>
            </a:r>
            <a:r>
              <a:rPr lang="en-US" altLang="zh-CN" dirty="0"/>
              <a:t>utf-8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C79D4940-3BB2-400E-A59E-BEF0B0E76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新增資料庫的</a:t>
            </a:r>
            <a:r>
              <a:rPr lang="en-US" altLang="zh-CN" dirty="0"/>
              <a:t>2</a:t>
            </a:r>
            <a:r>
              <a:rPr lang="zh-CN" altLang="en-US" dirty="0"/>
              <a:t>種方法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274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658DBBEA-37A6-4429-B878-C7468E004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42392"/>
            <a:ext cx="9900592" cy="5373216"/>
          </a:xfrm>
        </p:spPr>
        <p:txBody>
          <a:bodyPr/>
          <a:lstStyle/>
          <a:p>
            <a:pPr lvl="1"/>
            <a:r>
              <a:rPr lang="en-US" altLang="zh-TW" dirty="0"/>
              <a:t>Create database test</a:t>
            </a:r>
          </a:p>
          <a:p>
            <a:pPr lvl="1"/>
            <a:r>
              <a:rPr lang="en-US" altLang="zh-TW" dirty="0"/>
              <a:t>Table data import Wizard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C79D4940-3BB2-400E-A59E-BEF0B0E7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8964488" cy="540296"/>
          </a:xfrm>
        </p:spPr>
        <p:txBody>
          <a:bodyPr>
            <a:noAutofit/>
          </a:bodyPr>
          <a:lstStyle/>
          <a:p>
            <a:r>
              <a:rPr lang="zh-CN" altLang="en-US" sz="3600" dirty="0"/>
              <a:t>第</a:t>
            </a:r>
            <a:r>
              <a:rPr lang="en-US" altLang="zh-CN" sz="3600" dirty="0"/>
              <a:t>2</a:t>
            </a:r>
            <a:r>
              <a:rPr lang="zh-CN" altLang="en-US" sz="3600" dirty="0"/>
              <a:t>種：手動新增資料庫，再匯入</a:t>
            </a:r>
            <a:r>
              <a:rPr lang="en-US" altLang="zh-CN" sz="3600" dirty="0"/>
              <a:t>csv</a:t>
            </a:r>
            <a:r>
              <a:rPr lang="zh-CN" altLang="en-US" sz="3600" dirty="0"/>
              <a:t>檔案</a:t>
            </a:r>
            <a:endParaRPr lang="en-US" altLang="zh-CN" sz="36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BBC35F3-E9AC-4BAD-930A-1AACE2AE0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103993"/>
            <a:ext cx="5519466" cy="437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760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23528" y="1088740"/>
            <a:ext cx="8244916" cy="3996444"/>
          </a:xfrm>
        </p:spPr>
        <p:txBody>
          <a:bodyPr>
            <a:normAutofit/>
          </a:bodyPr>
          <a:lstStyle/>
          <a:p>
            <a:r>
              <a:rPr lang="zh-CN" altLang="en-US" sz="6600" b="1" dirty="0"/>
              <a:t>練習題：</a:t>
            </a:r>
            <a:endParaRPr lang="en-US" altLang="zh-CN" sz="6600" b="1" dirty="0"/>
          </a:p>
          <a:p>
            <a:r>
              <a:rPr lang="zh-CN" altLang="en-US" sz="6600" b="1" dirty="0">
                <a:latin typeface="微軟正黑體" pitchFamily="34" charset="-120"/>
                <a:ea typeface="微軟正黑體" pitchFamily="34" charset="-120"/>
              </a:rPr>
              <a:t>手動建立</a:t>
            </a:r>
            <a:r>
              <a:rPr lang="en-US" altLang="zh-CN" sz="6600" b="1" dirty="0">
                <a:latin typeface="微軟正黑體" pitchFamily="34" charset="-120"/>
                <a:ea typeface="微軟正黑體" pitchFamily="34" charset="-120"/>
              </a:rPr>
              <a:t>test</a:t>
            </a:r>
            <a:r>
              <a:rPr lang="zh-CN" altLang="en-US" sz="6600" b="1" dirty="0">
                <a:latin typeface="微軟正黑體" pitchFamily="34" charset="-120"/>
                <a:ea typeface="微軟正黑體" pitchFamily="34" charset="-120"/>
              </a:rPr>
              <a:t>資料庫</a:t>
            </a:r>
            <a:endParaRPr lang="zh-TW" altLang="en-US" sz="4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520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5BE3B19-9DC2-4FF9-92CE-30E076F1A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336" y="1772816"/>
            <a:ext cx="8867328" cy="5085184"/>
          </a:xfrm>
        </p:spPr>
        <p:txBody>
          <a:bodyPr>
            <a:normAutofit/>
          </a:bodyPr>
          <a:lstStyle/>
          <a:p>
            <a:r>
              <a:rPr lang="en-US" altLang="zh-CN" sz="2000" dirty="0">
                <a:effectLst/>
                <a:hlinkClick r:id="rId2"/>
              </a:rPr>
              <a:t>https://acupun.site/lecture/sql/example/sql/scoreChi.csv</a:t>
            </a:r>
            <a:endParaRPr lang="en-US" altLang="zh-CN" sz="2000" dirty="0">
              <a:effectLst/>
            </a:endParaRPr>
          </a:p>
          <a:p>
            <a:r>
              <a:rPr lang="en-US" altLang="zh-CN" sz="2000" dirty="0">
                <a:effectLst/>
                <a:hlinkClick r:id="rId3"/>
              </a:rPr>
              <a:t>https://acupun.site/lecture/sql/example/sql/test.xlsx</a:t>
            </a:r>
            <a:endParaRPr lang="en-US" altLang="zh-CN" sz="2000" dirty="0">
              <a:effectLst/>
            </a:endParaRPr>
          </a:p>
          <a:p>
            <a:endParaRPr lang="en-US" altLang="zh-CN" sz="4800" b="1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233DABC-1ECF-47FD-8503-6287D72B5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65238"/>
          </a:xfrm>
        </p:spPr>
        <p:txBody>
          <a:bodyPr>
            <a:noAutofit/>
          </a:bodyPr>
          <a:lstStyle/>
          <a:p>
            <a:r>
              <a:rPr lang="zh-CN" altLang="en-US" sz="4400" dirty="0"/>
              <a:t>練習題：到教學網站下載</a:t>
            </a:r>
            <a:r>
              <a:rPr lang="en-US" altLang="zh-CN" sz="4400" dirty="0"/>
              <a:t>test.xlsx</a:t>
            </a:r>
            <a:r>
              <a:rPr lang="zh-CN" altLang="en-US" sz="4400" dirty="0"/>
              <a:t>，</a:t>
            </a:r>
            <a:r>
              <a:rPr lang="en-US" altLang="zh-CN" sz="4400" dirty="0"/>
              <a:t>scoreChi.csv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2090944-4404-4539-BD04-D033B7FFE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2433" y="3140968"/>
            <a:ext cx="9144000" cy="262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21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5BE3B19-9DC2-4FF9-92CE-30E076F1A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336" y="1772816"/>
            <a:ext cx="8867328" cy="5085184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effectLst/>
              </a:rPr>
              <a:t>1.</a:t>
            </a:r>
            <a:r>
              <a:rPr lang="zh-CN" altLang="en-US" sz="4400" dirty="0">
                <a:effectLst/>
              </a:rPr>
              <a:t>建立資料庫</a:t>
            </a:r>
            <a:r>
              <a:rPr lang="en-US" altLang="zh-CN" sz="4400" dirty="0">
                <a:effectLst/>
              </a:rPr>
              <a:t>test</a:t>
            </a:r>
          </a:p>
          <a:p>
            <a:r>
              <a:rPr lang="en-US" altLang="zh-CN" sz="4800" b="1" dirty="0">
                <a:effectLst/>
              </a:rPr>
              <a:t>2.</a:t>
            </a:r>
            <a:r>
              <a:rPr lang="zh-CN" altLang="en-US" sz="4800" b="1" dirty="0">
                <a:effectLst/>
              </a:rPr>
              <a:t>新增資料表：</a:t>
            </a:r>
            <a:r>
              <a:rPr lang="en-US" altLang="zh-CN" sz="4800" dirty="0">
                <a:effectLst/>
              </a:rPr>
              <a:t> </a:t>
            </a:r>
            <a:r>
              <a:rPr lang="en-US" altLang="zh-CN" sz="4800" dirty="0" err="1">
                <a:effectLst/>
              </a:rPr>
              <a:t>scoreChi</a:t>
            </a:r>
            <a:endParaRPr lang="en-US" altLang="zh-CN" sz="4800" b="1" dirty="0">
              <a:effectLst/>
            </a:endParaRPr>
          </a:p>
          <a:p>
            <a:r>
              <a:rPr lang="en-US" altLang="zh-CN" sz="4800" dirty="0">
                <a:effectLst/>
              </a:rPr>
              <a:t>2.</a:t>
            </a:r>
            <a:r>
              <a:rPr lang="zh-CN" altLang="en-US" sz="4800" dirty="0">
                <a:effectLst/>
              </a:rPr>
              <a:t>新增資料表：</a:t>
            </a:r>
            <a:r>
              <a:rPr lang="en-US" altLang="zh-CN" sz="4800" dirty="0">
                <a:effectLst/>
              </a:rPr>
              <a:t>books, personnel</a:t>
            </a:r>
          </a:p>
          <a:p>
            <a:endParaRPr lang="en-US" altLang="zh-CN" sz="4800" b="1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233DABC-1ECF-47FD-8503-6287D72B5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65238"/>
          </a:xfrm>
        </p:spPr>
        <p:txBody>
          <a:bodyPr>
            <a:noAutofit/>
          </a:bodyPr>
          <a:lstStyle/>
          <a:p>
            <a:r>
              <a:rPr lang="zh-CN" altLang="en-US" sz="4400" dirty="0"/>
              <a:t>練習題：到教學網站下載</a:t>
            </a:r>
            <a:r>
              <a:rPr lang="en-US" altLang="zh-CN" sz="4400" dirty="0"/>
              <a:t>test.xlsx</a:t>
            </a:r>
            <a:r>
              <a:rPr lang="zh-CN" altLang="en-US" sz="4400" dirty="0"/>
              <a:t>，</a:t>
            </a:r>
            <a:r>
              <a:rPr lang="en-US" altLang="zh-CN" sz="4400" dirty="0"/>
              <a:t>scoreChi.csv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854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5BE3B19-9DC2-4FF9-92CE-30E076F1A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336" y="1772816"/>
            <a:ext cx="8867328" cy="5085184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effectLst/>
              </a:rPr>
              <a:t>1.</a:t>
            </a:r>
            <a:r>
              <a:rPr lang="zh-CN" altLang="en-US" sz="4400" dirty="0">
                <a:effectLst/>
              </a:rPr>
              <a:t>建立資料庫</a:t>
            </a:r>
            <a:r>
              <a:rPr lang="en-US" altLang="zh-CN" sz="4400" dirty="0">
                <a:effectLst/>
              </a:rPr>
              <a:t>test</a:t>
            </a:r>
          </a:p>
          <a:p>
            <a:pPr marL="0" indent="0">
              <a:buNone/>
            </a:pPr>
            <a:r>
              <a:rPr lang="en-US" altLang="zh-CN" sz="4400" dirty="0">
                <a:effectLst/>
              </a:rPr>
              <a:t>   Create database test</a:t>
            </a:r>
          </a:p>
          <a:p>
            <a:r>
              <a:rPr lang="en-US" altLang="zh-CN" sz="4800" b="1" dirty="0">
                <a:effectLst/>
              </a:rPr>
              <a:t>2.</a:t>
            </a:r>
            <a:r>
              <a:rPr lang="zh-CN" altLang="en-US" sz="4800" b="1" dirty="0">
                <a:effectLst/>
              </a:rPr>
              <a:t>新增資料表：</a:t>
            </a:r>
            <a:r>
              <a:rPr lang="en-US" altLang="zh-CN" sz="4800" dirty="0">
                <a:effectLst/>
              </a:rPr>
              <a:t> </a:t>
            </a:r>
            <a:r>
              <a:rPr lang="en-US" altLang="zh-CN" sz="4800" dirty="0" err="1">
                <a:effectLst/>
              </a:rPr>
              <a:t>scoreChi</a:t>
            </a:r>
            <a:endParaRPr lang="en-US" altLang="zh-CN" sz="4800" b="1" dirty="0">
              <a:effectLst/>
            </a:endParaRPr>
          </a:p>
          <a:p>
            <a:r>
              <a:rPr lang="en-US" altLang="zh-CN" sz="4800" dirty="0">
                <a:effectLst/>
              </a:rPr>
              <a:t>2.</a:t>
            </a:r>
            <a:r>
              <a:rPr lang="zh-CN" altLang="en-US" sz="4800" dirty="0">
                <a:effectLst/>
              </a:rPr>
              <a:t>新增資料表：</a:t>
            </a:r>
            <a:r>
              <a:rPr lang="en-US" altLang="zh-CN" sz="4800" dirty="0">
                <a:effectLst/>
              </a:rPr>
              <a:t>books, personnel</a:t>
            </a:r>
          </a:p>
          <a:p>
            <a:endParaRPr lang="en-US" altLang="zh-CN" sz="4800" b="1" dirty="0">
              <a:effectLst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233DABC-1ECF-47FD-8503-6287D72B5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65238"/>
          </a:xfrm>
        </p:spPr>
        <p:txBody>
          <a:bodyPr>
            <a:noAutofit/>
          </a:bodyPr>
          <a:lstStyle/>
          <a:p>
            <a:r>
              <a:rPr lang="zh-CN" altLang="en-US" sz="4400" dirty="0"/>
              <a:t>練習題：到教學網站下載</a:t>
            </a:r>
            <a:r>
              <a:rPr lang="en-US" altLang="zh-CN" sz="4400" dirty="0"/>
              <a:t>test.xlsx</a:t>
            </a:r>
            <a:r>
              <a:rPr lang="zh-CN" altLang="en-US" sz="4400" dirty="0"/>
              <a:t>，</a:t>
            </a:r>
            <a:r>
              <a:rPr lang="en-US" altLang="zh-CN" sz="4400" dirty="0"/>
              <a:t>scoreChi.csv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284950"/>
      </p:ext>
    </p:extLst>
  </p:cSld>
  <p:clrMapOvr>
    <a:masterClrMapping/>
  </p:clrMapOvr>
</p:sld>
</file>

<file path=ppt/theme/theme1.xml><?xml version="1.0" encoding="utf-8"?>
<a:theme xmlns:a="http://schemas.openxmlformats.org/drawingml/2006/main" name="EdBackToSchl(2)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7A3A1A-66C2-44A9-B26B-C232E3FA40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EdBackToSchl(2)</Template>
  <TotalTime>0</TotalTime>
  <Words>228</Words>
  <Application>Microsoft Office PowerPoint</Application>
  <PresentationFormat>如螢幕大小 (4:3)</PresentationFormat>
  <Paragraphs>31</Paragraphs>
  <Slides>8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Segoe Condensed</vt:lpstr>
      <vt:lpstr>微軟正黑體</vt:lpstr>
      <vt:lpstr>Arial</vt:lpstr>
      <vt:lpstr>Bookman Old Style</vt:lpstr>
      <vt:lpstr>Calibri</vt:lpstr>
      <vt:lpstr>EdBackToSchl(2)</vt:lpstr>
      <vt:lpstr>台北科技大學，經管系，陳擎文</vt:lpstr>
      <vt:lpstr>PowerPoint 簡報</vt:lpstr>
      <vt:lpstr>新增資料庫的2種方法</vt:lpstr>
      <vt:lpstr>第2種：手動新增資料庫，再匯入csv檔案</vt:lpstr>
      <vt:lpstr>PowerPoint 簡報</vt:lpstr>
      <vt:lpstr>練習題：到教學網站下載test.xlsx，scoreChi.csv</vt:lpstr>
      <vt:lpstr>練習題：到教學網站下載test.xlsx，scoreChi.csv</vt:lpstr>
      <vt:lpstr>練習題：到教學網站下載test.xlsx，scoreChi.csv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2012-02-02T03:26:32Z</dcterms:created>
  <dcterms:modified xsi:type="dcterms:W3CDTF">2024-01-20T03:51:07Z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